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8" r:id="rId3"/>
    <p:sldId id="259" r:id="rId4"/>
    <p:sldId id="260" r:id="rId5"/>
    <p:sldId id="261" r:id="rId6"/>
    <p:sldId id="262" r:id="rId7"/>
    <p:sldId id="264" r:id="rId8"/>
    <p:sldId id="265" r:id="rId9"/>
    <p:sldId id="266" r:id="rId10"/>
    <p:sldId id="267" r:id="rId11"/>
  </p:sldIdLst>
  <p:sldSz cx="18288000" cy="10287000"/>
  <p:notesSz cx="18288000" cy="10287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p:cViewPr varScale="1">
        <p:scale>
          <a:sx n="37" d="100"/>
          <a:sy n="37" d="100"/>
        </p:scale>
        <p:origin x="1060" y="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Abia Ediete" userId="88fdfd61ce9bacec" providerId="LiveId" clId="{FB7AA518-AFE0-4E89-86E6-EEEB8D57970A}"/>
    <pc:docChg chg="undo custSel delSld modSld">
      <pc:chgData name="Mary Abia Ediete" userId="88fdfd61ce9bacec" providerId="LiveId" clId="{FB7AA518-AFE0-4E89-86E6-EEEB8D57970A}" dt="2023-03-23T02:18:54.049" v="21" actId="478"/>
      <pc:docMkLst>
        <pc:docMk/>
      </pc:docMkLst>
      <pc:sldChg chg="delSp modSp mod delAnim">
        <pc:chgData name="Mary Abia Ediete" userId="88fdfd61ce9bacec" providerId="LiveId" clId="{FB7AA518-AFE0-4E89-86E6-EEEB8D57970A}" dt="2023-03-23T02:17:25.893" v="1" actId="478"/>
        <pc:sldMkLst>
          <pc:docMk/>
          <pc:sldMk cId="0" sldId="256"/>
        </pc:sldMkLst>
        <pc:picChg chg="del mod">
          <ac:chgData name="Mary Abia Ediete" userId="88fdfd61ce9bacec" providerId="LiveId" clId="{FB7AA518-AFE0-4E89-86E6-EEEB8D57970A}" dt="2023-03-23T02:17:25.893" v="1" actId="478"/>
          <ac:picMkLst>
            <pc:docMk/>
            <pc:sldMk cId="0" sldId="256"/>
            <ac:picMk id="14" creationId="{0F4F0F15-A324-E76A-77AE-8A69F1D2EB22}"/>
          </ac:picMkLst>
        </pc:picChg>
      </pc:sldChg>
      <pc:sldChg chg="delSp modSp mod delAnim">
        <pc:chgData name="Mary Abia Ediete" userId="88fdfd61ce9bacec" providerId="LiveId" clId="{FB7AA518-AFE0-4E89-86E6-EEEB8D57970A}" dt="2023-03-23T02:17:32.856" v="3" actId="478"/>
        <pc:sldMkLst>
          <pc:docMk/>
          <pc:sldMk cId="0" sldId="258"/>
        </pc:sldMkLst>
        <pc:picChg chg="del mod">
          <ac:chgData name="Mary Abia Ediete" userId="88fdfd61ce9bacec" providerId="LiveId" clId="{FB7AA518-AFE0-4E89-86E6-EEEB8D57970A}" dt="2023-03-23T02:17:32.856" v="3" actId="478"/>
          <ac:picMkLst>
            <pc:docMk/>
            <pc:sldMk cId="0" sldId="258"/>
            <ac:picMk id="14" creationId="{3D01ACF7-4842-E5E1-2766-A99F868AF9E5}"/>
          </ac:picMkLst>
        </pc:picChg>
      </pc:sldChg>
      <pc:sldChg chg="delSp modSp mod delAnim">
        <pc:chgData name="Mary Abia Ediete" userId="88fdfd61ce9bacec" providerId="LiveId" clId="{FB7AA518-AFE0-4E89-86E6-EEEB8D57970A}" dt="2023-03-23T02:17:44.283" v="6" actId="478"/>
        <pc:sldMkLst>
          <pc:docMk/>
          <pc:sldMk cId="0" sldId="259"/>
        </pc:sldMkLst>
        <pc:spChg chg="mod">
          <ac:chgData name="Mary Abia Ediete" userId="88fdfd61ce9bacec" providerId="LiveId" clId="{FB7AA518-AFE0-4E89-86E6-EEEB8D57970A}" dt="2023-03-23T02:17:41.753" v="5" actId="6549"/>
          <ac:spMkLst>
            <pc:docMk/>
            <pc:sldMk cId="0" sldId="259"/>
            <ac:spMk id="3" creationId="{00000000-0000-0000-0000-000000000000}"/>
          </ac:spMkLst>
        </pc:spChg>
        <pc:picChg chg="del">
          <ac:chgData name="Mary Abia Ediete" userId="88fdfd61ce9bacec" providerId="LiveId" clId="{FB7AA518-AFE0-4E89-86E6-EEEB8D57970A}" dt="2023-03-23T02:17:44.283" v="6" actId="478"/>
          <ac:picMkLst>
            <pc:docMk/>
            <pc:sldMk cId="0" sldId="259"/>
            <ac:picMk id="38" creationId="{834AAF4A-9752-62AD-2638-17C877CEA591}"/>
          </ac:picMkLst>
        </pc:picChg>
      </pc:sldChg>
      <pc:sldChg chg="delSp modSp mod delAnim">
        <pc:chgData name="Mary Abia Ediete" userId="88fdfd61ce9bacec" providerId="LiveId" clId="{FB7AA518-AFE0-4E89-86E6-EEEB8D57970A}" dt="2023-03-23T02:17:50.879" v="8" actId="478"/>
        <pc:sldMkLst>
          <pc:docMk/>
          <pc:sldMk cId="0" sldId="260"/>
        </pc:sldMkLst>
        <pc:picChg chg="del mod">
          <ac:chgData name="Mary Abia Ediete" userId="88fdfd61ce9bacec" providerId="LiveId" clId="{FB7AA518-AFE0-4E89-86E6-EEEB8D57970A}" dt="2023-03-23T02:17:50.879" v="8" actId="478"/>
          <ac:picMkLst>
            <pc:docMk/>
            <pc:sldMk cId="0" sldId="260"/>
            <ac:picMk id="33" creationId="{E6AA54BC-BED3-CA31-A39F-2910A1C7F910}"/>
          </ac:picMkLst>
        </pc:picChg>
      </pc:sldChg>
      <pc:sldChg chg="delSp modSp mod delAnim">
        <pc:chgData name="Mary Abia Ediete" userId="88fdfd61ce9bacec" providerId="LiveId" clId="{FB7AA518-AFE0-4E89-86E6-EEEB8D57970A}" dt="2023-03-23T02:18:01.067" v="10" actId="478"/>
        <pc:sldMkLst>
          <pc:docMk/>
          <pc:sldMk cId="0" sldId="261"/>
        </pc:sldMkLst>
        <pc:picChg chg="del mod">
          <ac:chgData name="Mary Abia Ediete" userId="88fdfd61ce9bacec" providerId="LiveId" clId="{FB7AA518-AFE0-4E89-86E6-EEEB8D57970A}" dt="2023-03-23T02:18:01.067" v="10" actId="478"/>
          <ac:picMkLst>
            <pc:docMk/>
            <pc:sldMk cId="0" sldId="261"/>
            <ac:picMk id="24" creationId="{A1EE3221-5A10-9DB6-F571-163B48300A5B}"/>
          </ac:picMkLst>
        </pc:picChg>
      </pc:sldChg>
      <pc:sldChg chg="delSp modSp mod delAnim">
        <pc:chgData name="Mary Abia Ediete" userId="88fdfd61ce9bacec" providerId="LiveId" clId="{FB7AA518-AFE0-4E89-86E6-EEEB8D57970A}" dt="2023-03-23T02:18:06.142" v="12" actId="478"/>
        <pc:sldMkLst>
          <pc:docMk/>
          <pc:sldMk cId="0" sldId="262"/>
        </pc:sldMkLst>
        <pc:picChg chg="del mod">
          <ac:chgData name="Mary Abia Ediete" userId="88fdfd61ce9bacec" providerId="LiveId" clId="{FB7AA518-AFE0-4E89-86E6-EEEB8D57970A}" dt="2023-03-23T02:18:06.142" v="12" actId="478"/>
          <ac:picMkLst>
            <pc:docMk/>
            <pc:sldMk cId="0" sldId="262"/>
            <ac:picMk id="24" creationId="{EC901B3E-2CAE-426B-AB1F-55B1994EEF8F}"/>
          </ac:picMkLst>
        </pc:picChg>
      </pc:sldChg>
      <pc:sldChg chg="del">
        <pc:chgData name="Mary Abia Ediete" userId="88fdfd61ce9bacec" providerId="LiveId" clId="{FB7AA518-AFE0-4E89-86E6-EEEB8D57970A}" dt="2023-03-23T02:18:31.268" v="13" actId="47"/>
        <pc:sldMkLst>
          <pc:docMk/>
          <pc:sldMk cId="0" sldId="263"/>
        </pc:sldMkLst>
      </pc:sldChg>
      <pc:sldChg chg="delSp modSp mod delAnim">
        <pc:chgData name="Mary Abia Ediete" userId="88fdfd61ce9bacec" providerId="LiveId" clId="{FB7AA518-AFE0-4E89-86E6-EEEB8D57970A}" dt="2023-03-23T02:18:37.643" v="15" actId="478"/>
        <pc:sldMkLst>
          <pc:docMk/>
          <pc:sldMk cId="0" sldId="264"/>
        </pc:sldMkLst>
        <pc:picChg chg="del mod">
          <ac:chgData name="Mary Abia Ediete" userId="88fdfd61ce9bacec" providerId="LiveId" clId="{FB7AA518-AFE0-4E89-86E6-EEEB8D57970A}" dt="2023-03-23T02:18:37.643" v="15" actId="478"/>
          <ac:picMkLst>
            <pc:docMk/>
            <pc:sldMk cId="0" sldId="264"/>
            <ac:picMk id="19" creationId="{5F93E910-DF97-81DC-9EF5-BE99DFBB9418}"/>
          </ac:picMkLst>
        </pc:picChg>
      </pc:sldChg>
      <pc:sldChg chg="delSp modSp mod delAnim">
        <pc:chgData name="Mary Abia Ediete" userId="88fdfd61ce9bacec" providerId="LiveId" clId="{FB7AA518-AFE0-4E89-86E6-EEEB8D57970A}" dt="2023-03-23T02:18:43.492" v="17" actId="478"/>
        <pc:sldMkLst>
          <pc:docMk/>
          <pc:sldMk cId="0" sldId="265"/>
        </pc:sldMkLst>
        <pc:picChg chg="del mod">
          <ac:chgData name="Mary Abia Ediete" userId="88fdfd61ce9bacec" providerId="LiveId" clId="{FB7AA518-AFE0-4E89-86E6-EEEB8D57970A}" dt="2023-03-23T02:18:43.492" v="17" actId="478"/>
          <ac:picMkLst>
            <pc:docMk/>
            <pc:sldMk cId="0" sldId="265"/>
            <ac:picMk id="56" creationId="{BC65C3BC-EDB2-17B6-3A3E-A672E2D50B90}"/>
          </ac:picMkLst>
        </pc:picChg>
      </pc:sldChg>
      <pc:sldChg chg="delSp modSp mod delAnim">
        <pc:chgData name="Mary Abia Ediete" userId="88fdfd61ce9bacec" providerId="LiveId" clId="{FB7AA518-AFE0-4E89-86E6-EEEB8D57970A}" dt="2023-03-23T02:18:49.063" v="19" actId="478"/>
        <pc:sldMkLst>
          <pc:docMk/>
          <pc:sldMk cId="0" sldId="266"/>
        </pc:sldMkLst>
        <pc:picChg chg="del mod">
          <ac:chgData name="Mary Abia Ediete" userId="88fdfd61ce9bacec" providerId="LiveId" clId="{FB7AA518-AFE0-4E89-86E6-EEEB8D57970A}" dt="2023-03-23T02:18:49.063" v="19" actId="478"/>
          <ac:picMkLst>
            <pc:docMk/>
            <pc:sldMk cId="0" sldId="266"/>
            <ac:picMk id="17" creationId="{1A249707-7997-28D7-A105-3089575CF66F}"/>
          </ac:picMkLst>
        </pc:picChg>
      </pc:sldChg>
      <pc:sldChg chg="delSp modSp mod delAnim">
        <pc:chgData name="Mary Abia Ediete" userId="88fdfd61ce9bacec" providerId="LiveId" clId="{FB7AA518-AFE0-4E89-86E6-EEEB8D57970A}" dt="2023-03-23T02:18:54.049" v="21" actId="478"/>
        <pc:sldMkLst>
          <pc:docMk/>
          <pc:sldMk cId="0" sldId="267"/>
        </pc:sldMkLst>
        <pc:picChg chg="del mod">
          <ac:chgData name="Mary Abia Ediete" userId="88fdfd61ce9bacec" providerId="LiveId" clId="{FB7AA518-AFE0-4E89-86E6-EEEB8D57970A}" dt="2023-03-23T02:18:54.049" v="21" actId="478"/>
          <ac:picMkLst>
            <pc:docMk/>
            <pc:sldMk cId="0" sldId="267"/>
            <ac:picMk id="8" creationId="{2FBC10FC-74E0-5998-1CE4-FAA8AF216D4C}"/>
          </ac:picMkLst>
        </pc:picChg>
      </pc:sldChg>
    </pc:docChg>
  </pc:docChgLst>
  <pc:docChgLst>
    <pc:chgData name="Mary Abia Ediete" userId="88fdfd61ce9bacec" providerId="LiveId" clId="{95400B61-F930-47FC-A186-9F787EE16FD7}"/>
    <pc:docChg chg="undo custSel delSld modSld">
      <pc:chgData name="Mary Abia Ediete" userId="88fdfd61ce9bacec" providerId="LiveId" clId="{95400B61-F930-47FC-A186-9F787EE16FD7}" dt="2023-02-09T11:51:34.513" v="63" actId="1076"/>
      <pc:docMkLst>
        <pc:docMk/>
      </pc:docMkLst>
      <pc:sldChg chg="addSp delSp modSp mod modTransition modAnim">
        <pc:chgData name="Mary Abia Ediete" userId="88fdfd61ce9bacec" providerId="LiveId" clId="{95400B61-F930-47FC-A186-9F787EE16FD7}" dt="2023-02-09T11:50:03.981" v="62"/>
        <pc:sldMkLst>
          <pc:docMk/>
          <pc:sldMk cId="0" sldId="256"/>
        </pc:sldMkLst>
        <pc:picChg chg="add del mod">
          <ac:chgData name="Mary Abia Ediete" userId="88fdfd61ce9bacec" providerId="LiveId" clId="{95400B61-F930-47FC-A186-9F787EE16FD7}" dt="2023-02-09T11:49:35.197" v="61"/>
          <ac:picMkLst>
            <pc:docMk/>
            <pc:sldMk cId="0" sldId="256"/>
            <ac:picMk id="11" creationId="{9A420507-E25F-EE2B-5D6A-013F6C0BB406}"/>
          </ac:picMkLst>
        </pc:picChg>
        <pc:picChg chg="add del mod ord">
          <ac:chgData name="Mary Abia Ediete" userId="88fdfd61ce9bacec" providerId="LiveId" clId="{95400B61-F930-47FC-A186-9F787EE16FD7}" dt="2023-02-09T11:50:03.981" v="62"/>
          <ac:picMkLst>
            <pc:docMk/>
            <pc:sldMk cId="0" sldId="256"/>
            <ac:picMk id="13" creationId="{E83AB336-ED52-E156-C3F2-387BAA6AB4FB}"/>
          </ac:picMkLst>
        </pc:picChg>
        <pc:picChg chg="add mod">
          <ac:chgData name="Mary Abia Ediete" userId="88fdfd61ce9bacec" providerId="LiveId" clId="{95400B61-F930-47FC-A186-9F787EE16FD7}" dt="2023-02-09T11:50:03.981" v="62"/>
          <ac:picMkLst>
            <pc:docMk/>
            <pc:sldMk cId="0" sldId="256"/>
            <ac:picMk id="14" creationId="{0F4F0F15-A324-E76A-77AE-8A69F1D2EB22}"/>
          </ac:picMkLst>
        </pc:picChg>
      </pc:sldChg>
      <pc:sldChg chg="del">
        <pc:chgData name="Mary Abia Ediete" userId="88fdfd61ce9bacec" providerId="LiveId" clId="{95400B61-F930-47FC-A186-9F787EE16FD7}" dt="2023-02-09T05:17:20.361" v="0" actId="47"/>
        <pc:sldMkLst>
          <pc:docMk/>
          <pc:sldMk cId="0" sldId="257"/>
        </pc:sldMkLst>
      </pc:sldChg>
      <pc:sldChg chg="addSp modSp mod modNotesTx">
        <pc:chgData name="Mary Abia Ediete" userId="88fdfd61ce9bacec" providerId="LiveId" clId="{95400B61-F930-47FC-A186-9F787EE16FD7}" dt="2023-02-09T11:30:50.094" v="51"/>
        <pc:sldMkLst>
          <pc:docMk/>
          <pc:sldMk cId="0" sldId="258"/>
        </pc:sldMkLst>
        <pc:spChg chg="mod">
          <ac:chgData name="Mary Abia Ediete" userId="88fdfd61ce9bacec" providerId="LiveId" clId="{95400B61-F930-47FC-A186-9F787EE16FD7}" dt="2023-02-09T05:17:43.953" v="9" actId="1076"/>
          <ac:spMkLst>
            <pc:docMk/>
            <pc:sldMk cId="0" sldId="258"/>
            <ac:spMk id="3" creationId="{00000000-0000-0000-0000-000000000000}"/>
          </ac:spMkLst>
        </pc:spChg>
        <pc:picChg chg="add mod">
          <ac:chgData name="Mary Abia Ediete" userId="88fdfd61ce9bacec" providerId="LiveId" clId="{95400B61-F930-47FC-A186-9F787EE16FD7}" dt="2023-02-09T11:30:50.094" v="51"/>
          <ac:picMkLst>
            <pc:docMk/>
            <pc:sldMk cId="0" sldId="258"/>
            <ac:picMk id="14" creationId="{3D01ACF7-4842-E5E1-2766-A99F868AF9E5}"/>
          </ac:picMkLst>
        </pc:picChg>
      </pc:sldChg>
      <pc:sldChg chg="addSp modSp mod">
        <pc:chgData name="Mary Abia Ediete" userId="88fdfd61ce9bacec" providerId="LiveId" clId="{95400B61-F930-47FC-A186-9F787EE16FD7}" dt="2023-02-09T11:51:34.513" v="63" actId="1076"/>
        <pc:sldMkLst>
          <pc:docMk/>
          <pc:sldMk cId="0" sldId="259"/>
        </pc:sldMkLst>
        <pc:spChg chg="mod">
          <ac:chgData name="Mary Abia Ediete" userId="88fdfd61ce9bacec" providerId="LiveId" clId="{95400B61-F930-47FC-A186-9F787EE16FD7}" dt="2023-02-09T05:18:01.177" v="11" actId="20577"/>
          <ac:spMkLst>
            <pc:docMk/>
            <pc:sldMk cId="0" sldId="259"/>
            <ac:spMk id="32" creationId="{00000000-0000-0000-0000-000000000000}"/>
          </ac:spMkLst>
        </pc:spChg>
        <pc:picChg chg="add mod">
          <ac:chgData name="Mary Abia Ediete" userId="88fdfd61ce9bacec" providerId="LiveId" clId="{95400B61-F930-47FC-A186-9F787EE16FD7}" dt="2023-02-09T11:51:34.513" v="63" actId="1076"/>
          <ac:picMkLst>
            <pc:docMk/>
            <pc:sldMk cId="0" sldId="259"/>
            <ac:picMk id="38" creationId="{834AAF4A-9752-62AD-2638-17C877CEA591}"/>
          </ac:picMkLst>
        </pc:picChg>
      </pc:sldChg>
      <pc:sldChg chg="addSp modSp mod modNotesTx">
        <pc:chgData name="Mary Abia Ediete" userId="88fdfd61ce9bacec" providerId="LiveId" clId="{95400B61-F930-47FC-A186-9F787EE16FD7}" dt="2023-02-09T11:37:34.236" v="53"/>
        <pc:sldMkLst>
          <pc:docMk/>
          <pc:sldMk cId="0" sldId="260"/>
        </pc:sldMkLst>
        <pc:spChg chg="mod">
          <ac:chgData name="Mary Abia Ediete" userId="88fdfd61ce9bacec" providerId="LiveId" clId="{95400B61-F930-47FC-A186-9F787EE16FD7}" dt="2023-02-09T05:18:14.021" v="16" actId="20577"/>
          <ac:spMkLst>
            <pc:docMk/>
            <pc:sldMk cId="0" sldId="260"/>
            <ac:spMk id="7" creationId="{00000000-0000-0000-0000-000000000000}"/>
          </ac:spMkLst>
        </pc:spChg>
        <pc:picChg chg="add mod">
          <ac:chgData name="Mary Abia Ediete" userId="88fdfd61ce9bacec" providerId="LiveId" clId="{95400B61-F930-47FC-A186-9F787EE16FD7}" dt="2023-02-09T11:37:34.236" v="53"/>
          <ac:picMkLst>
            <pc:docMk/>
            <pc:sldMk cId="0" sldId="260"/>
            <ac:picMk id="33" creationId="{E6AA54BC-BED3-CA31-A39F-2910A1C7F910}"/>
          </ac:picMkLst>
        </pc:picChg>
      </pc:sldChg>
      <pc:sldChg chg="addSp modSp mod">
        <pc:chgData name="Mary Abia Ediete" userId="88fdfd61ce9bacec" providerId="LiveId" clId="{95400B61-F930-47FC-A186-9F787EE16FD7}" dt="2023-02-09T11:39:17.663" v="54"/>
        <pc:sldMkLst>
          <pc:docMk/>
          <pc:sldMk cId="0" sldId="261"/>
        </pc:sldMkLst>
        <pc:spChg chg="mod">
          <ac:chgData name="Mary Abia Ediete" userId="88fdfd61ce9bacec" providerId="LiveId" clId="{95400B61-F930-47FC-A186-9F787EE16FD7}" dt="2023-02-09T05:18:28.385" v="20" actId="20577"/>
          <ac:spMkLst>
            <pc:docMk/>
            <pc:sldMk cId="0" sldId="261"/>
            <ac:spMk id="14" creationId="{00000000-0000-0000-0000-000000000000}"/>
          </ac:spMkLst>
        </pc:spChg>
        <pc:picChg chg="add mod">
          <ac:chgData name="Mary Abia Ediete" userId="88fdfd61ce9bacec" providerId="LiveId" clId="{95400B61-F930-47FC-A186-9F787EE16FD7}" dt="2023-02-09T11:39:17.663" v="54"/>
          <ac:picMkLst>
            <pc:docMk/>
            <pc:sldMk cId="0" sldId="261"/>
            <ac:picMk id="24" creationId="{A1EE3221-5A10-9DB6-F571-163B48300A5B}"/>
          </ac:picMkLst>
        </pc:picChg>
      </pc:sldChg>
      <pc:sldChg chg="addSp delSp modSp mod modTransition modAnim">
        <pc:chgData name="Mary Abia Ediete" userId="88fdfd61ce9bacec" providerId="LiveId" clId="{95400B61-F930-47FC-A186-9F787EE16FD7}" dt="2023-02-09T11:40:34.376" v="57"/>
        <pc:sldMkLst>
          <pc:docMk/>
          <pc:sldMk cId="0" sldId="262"/>
        </pc:sldMkLst>
        <pc:spChg chg="mod">
          <ac:chgData name="Mary Abia Ediete" userId="88fdfd61ce9bacec" providerId="LiveId" clId="{95400B61-F930-47FC-A186-9F787EE16FD7}" dt="2023-02-09T05:18:52.999" v="24" actId="1076"/>
          <ac:spMkLst>
            <pc:docMk/>
            <pc:sldMk cId="0" sldId="262"/>
            <ac:spMk id="8" creationId="{00000000-0000-0000-0000-000000000000}"/>
          </ac:spMkLst>
        </pc:spChg>
        <pc:picChg chg="add del mod">
          <ac:chgData name="Mary Abia Ediete" userId="88fdfd61ce9bacec" providerId="LiveId" clId="{95400B61-F930-47FC-A186-9F787EE16FD7}" dt="2023-02-09T11:39:24.475" v="56"/>
          <ac:picMkLst>
            <pc:docMk/>
            <pc:sldMk cId="0" sldId="262"/>
            <ac:picMk id="20" creationId="{F87883E6-39BB-562B-DF8F-FF2F8B3C4551}"/>
          </ac:picMkLst>
        </pc:picChg>
        <pc:picChg chg="add del mod ord">
          <ac:chgData name="Mary Abia Ediete" userId="88fdfd61ce9bacec" providerId="LiveId" clId="{95400B61-F930-47FC-A186-9F787EE16FD7}" dt="2023-02-09T11:40:34.376" v="57"/>
          <ac:picMkLst>
            <pc:docMk/>
            <pc:sldMk cId="0" sldId="262"/>
            <ac:picMk id="23" creationId="{063A4B26-75EB-6ACC-92AB-F5358FF007A2}"/>
          </ac:picMkLst>
        </pc:picChg>
        <pc:picChg chg="add mod">
          <ac:chgData name="Mary Abia Ediete" userId="88fdfd61ce9bacec" providerId="LiveId" clId="{95400B61-F930-47FC-A186-9F787EE16FD7}" dt="2023-02-09T11:40:34.376" v="57"/>
          <ac:picMkLst>
            <pc:docMk/>
            <pc:sldMk cId="0" sldId="262"/>
            <ac:picMk id="24" creationId="{EC901B3E-2CAE-426B-AB1F-55B1994EEF8F}"/>
          </ac:picMkLst>
        </pc:picChg>
      </pc:sldChg>
      <pc:sldChg chg="modSp mod">
        <pc:chgData name="Mary Abia Ediete" userId="88fdfd61ce9bacec" providerId="LiveId" clId="{95400B61-F930-47FC-A186-9F787EE16FD7}" dt="2023-02-09T05:19:01.876" v="26" actId="20577"/>
        <pc:sldMkLst>
          <pc:docMk/>
          <pc:sldMk cId="0" sldId="263"/>
        </pc:sldMkLst>
        <pc:spChg chg="mod">
          <ac:chgData name="Mary Abia Ediete" userId="88fdfd61ce9bacec" providerId="LiveId" clId="{95400B61-F930-47FC-A186-9F787EE16FD7}" dt="2023-02-09T05:19:01.876" v="26" actId="20577"/>
          <ac:spMkLst>
            <pc:docMk/>
            <pc:sldMk cId="0" sldId="263"/>
            <ac:spMk id="8" creationId="{00000000-0000-0000-0000-000000000000}"/>
          </ac:spMkLst>
        </pc:spChg>
      </pc:sldChg>
      <pc:sldChg chg="addSp modSp">
        <pc:chgData name="Mary Abia Ediete" userId="88fdfd61ce9bacec" providerId="LiveId" clId="{95400B61-F930-47FC-A186-9F787EE16FD7}" dt="2023-02-09T11:46:00.891" v="58"/>
        <pc:sldMkLst>
          <pc:docMk/>
          <pc:sldMk cId="0" sldId="264"/>
        </pc:sldMkLst>
        <pc:picChg chg="add mod">
          <ac:chgData name="Mary Abia Ediete" userId="88fdfd61ce9bacec" providerId="LiveId" clId="{95400B61-F930-47FC-A186-9F787EE16FD7}" dt="2023-02-09T11:46:00.891" v="58"/>
          <ac:picMkLst>
            <pc:docMk/>
            <pc:sldMk cId="0" sldId="264"/>
            <ac:picMk id="19" creationId="{5F93E910-DF97-81DC-9EF5-BE99DFBB9418}"/>
          </ac:picMkLst>
        </pc:picChg>
      </pc:sldChg>
      <pc:sldChg chg="addSp delSp modSp mod modNotesTx">
        <pc:chgData name="Mary Abia Ediete" userId="88fdfd61ce9bacec" providerId="LiveId" clId="{95400B61-F930-47FC-A186-9F787EE16FD7}" dt="2023-02-09T11:46:00.891" v="58"/>
        <pc:sldMkLst>
          <pc:docMk/>
          <pc:sldMk cId="0" sldId="265"/>
        </pc:sldMkLst>
        <pc:spChg chg="mod">
          <ac:chgData name="Mary Abia Ediete" userId="88fdfd61ce9bacec" providerId="LiveId" clId="{95400B61-F930-47FC-A186-9F787EE16FD7}" dt="2023-02-09T05:20:02.227" v="38" actId="1076"/>
          <ac:spMkLst>
            <pc:docMk/>
            <pc:sldMk cId="0" sldId="265"/>
            <ac:spMk id="50" creationId="{00000000-0000-0000-0000-000000000000}"/>
          </ac:spMkLst>
        </pc:spChg>
        <pc:spChg chg="add del mod">
          <ac:chgData name="Mary Abia Ediete" userId="88fdfd61ce9bacec" providerId="LiveId" clId="{95400B61-F930-47FC-A186-9F787EE16FD7}" dt="2023-02-09T05:20:14.987" v="41" actId="20577"/>
          <ac:spMkLst>
            <pc:docMk/>
            <pc:sldMk cId="0" sldId="265"/>
            <ac:spMk id="51" creationId="{00000000-0000-0000-0000-000000000000}"/>
          </ac:spMkLst>
        </pc:spChg>
        <pc:picChg chg="add mod">
          <ac:chgData name="Mary Abia Ediete" userId="88fdfd61ce9bacec" providerId="LiveId" clId="{95400B61-F930-47FC-A186-9F787EE16FD7}" dt="2023-02-09T11:46:00.891" v="58"/>
          <ac:picMkLst>
            <pc:docMk/>
            <pc:sldMk cId="0" sldId="265"/>
            <ac:picMk id="56" creationId="{BC65C3BC-EDB2-17B6-3A3E-A672E2D50B90}"/>
          </ac:picMkLst>
        </pc:picChg>
      </pc:sldChg>
      <pc:sldChg chg="addSp modSp modNotesTx">
        <pc:chgData name="Mary Abia Ediete" userId="88fdfd61ce9bacec" providerId="LiveId" clId="{95400B61-F930-47FC-A186-9F787EE16FD7}" dt="2023-02-09T11:49:15.687" v="59"/>
        <pc:sldMkLst>
          <pc:docMk/>
          <pc:sldMk cId="0" sldId="266"/>
        </pc:sldMkLst>
        <pc:picChg chg="add mod">
          <ac:chgData name="Mary Abia Ediete" userId="88fdfd61ce9bacec" providerId="LiveId" clId="{95400B61-F930-47FC-A186-9F787EE16FD7}" dt="2023-02-09T11:49:15.687" v="59"/>
          <ac:picMkLst>
            <pc:docMk/>
            <pc:sldMk cId="0" sldId="266"/>
            <ac:picMk id="17" creationId="{1A249707-7997-28D7-A105-3089575CF66F}"/>
          </ac:picMkLst>
        </pc:picChg>
      </pc:sldChg>
      <pc:sldChg chg="addSp modSp">
        <pc:chgData name="Mary Abia Ediete" userId="88fdfd61ce9bacec" providerId="LiveId" clId="{95400B61-F930-47FC-A186-9F787EE16FD7}" dt="2023-02-09T11:49:15.687" v="59"/>
        <pc:sldMkLst>
          <pc:docMk/>
          <pc:sldMk cId="0" sldId="267"/>
        </pc:sldMkLst>
        <pc:picChg chg="add mod">
          <ac:chgData name="Mary Abia Ediete" userId="88fdfd61ce9bacec" providerId="LiveId" clId="{95400B61-F930-47FC-A186-9F787EE16FD7}" dt="2023-02-09T11:49:15.687" v="59"/>
          <ac:picMkLst>
            <pc:docMk/>
            <pc:sldMk cId="0" sldId="267"/>
            <ac:picMk id="8" creationId="{2FBC10FC-74E0-5998-1CE4-FAA8AF216D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9EC38092-0181-400B-9C75-F23EEECC372B}" type="datetimeFigureOut">
              <a:rPr lang="en-NG" smtClean="0"/>
              <a:t>23/03/2023</a:t>
            </a:fld>
            <a:endParaRPr lang="en-NG"/>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18928029-2C6D-42E0-A2E5-AE6D98407B69}" type="slidenum">
              <a:rPr lang="en-NG" smtClean="0"/>
              <a:t>‹#›</a:t>
            </a:fld>
            <a:endParaRPr lang="en-NG"/>
          </a:p>
        </p:txBody>
      </p:sp>
    </p:spTree>
    <p:extLst>
      <p:ext uri="{BB962C8B-B14F-4D97-AF65-F5344CB8AC3E}">
        <p14:creationId xmlns:p14="http://schemas.microsoft.com/office/powerpoint/2010/main" val="2700675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Our Mission: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is a youth-led organization advancing justice and sustainability by empowering young people to engage in advocacy at the domestic and international levels”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2015).</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Our Vision: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“We are building toward a sustainable world free from systematic injustice.”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Our Principles </a:t>
            </a:r>
            <a:r>
              <a:rPr lang="en-GB" sz="1800" dirty="0">
                <a:effectLst/>
                <a:latin typeface="Calibri" panose="020F0502020204030204" pitchFamily="34" charset="0"/>
                <a:ea typeface="Calibri" panose="020F0502020204030204" pitchFamily="34" charset="0"/>
                <a:cs typeface="Calibri" panose="020F0502020204030204" pitchFamily="34" charset="0"/>
              </a:rPr>
              <a:t>(</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2015)</a:t>
            </a:r>
            <a:r>
              <a:rPr lang="en-GB" sz="1800" b="1" dirty="0">
                <a:effectLst/>
                <a:latin typeface="Calibri" panose="020F0502020204030204" pitchFamily="34" charset="0"/>
                <a:ea typeface="Calibri" panose="020F0502020204030204" pitchFamily="34" charset="0"/>
                <a:cs typeface="Calibri" panose="020F0502020204030204" pitchFamily="34" charset="0"/>
              </a:rPr>
              <a:t>: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are US youth demanding a world free from systematic injustice.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intervene at global spaces of power.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translate the demands of the people’s moment in action.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show up as United States youth honouring indigenous treaties and seeking liberation for all people.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build power by celebrating difference.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are nonviolent in word and deed.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take risks and challenge the limits of what is possible.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show up as our full selves in community.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are always learning and growing together.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romanLcPeriod"/>
            </a:pPr>
            <a:r>
              <a:rPr lang="en-GB" sz="1800" dirty="0">
                <a:effectLst/>
                <a:latin typeface="Calibri" panose="020F0502020204030204" pitchFamily="34" charset="0"/>
                <a:ea typeface="Calibri" panose="020F0502020204030204" pitchFamily="34" charset="0"/>
                <a:cs typeface="Calibri" panose="020F0502020204030204" pitchFamily="34" charset="0"/>
              </a:rPr>
              <a:t>We build toward a world where we can all thrive.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The Challenge We Face: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Systemic injustice endangers the lives of young people, including the converging problems of climate change, structural racism, rising debt, and economic stagnation.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Calibri" panose="020F0502020204030204" pitchFamily="34" charset="0"/>
              </a:rPr>
              <a:t>However, young people are a vital force for change in our shared quest for international justice. To become long-term change agents who are effective, children involved in social movements in the United States might use additional support, community, and resources.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Who We Are: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believes that young people should have a say in the political choices that will determine our future. In sessions on sustainable development, climate change, eradicating poverty, biodiversity loss, and women's rights at the United Nations, US youth delegations are sent by our main program, Agents of Change, to speak out for justice and sustainability. Additionally, we are creating brand-new initiatives to assist domestic organizing, such as trainings in advocacy, leadership, and young media creation.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is a 501(c)(3) non-profit organization with legal status in the country (</a:t>
            </a:r>
            <a:r>
              <a:rPr lang="en-GB" sz="1800" dirty="0" err="1">
                <a:effectLst/>
                <a:latin typeface="Calibri" panose="020F0502020204030204" pitchFamily="34" charset="0"/>
                <a:ea typeface="Calibri" panose="020F0502020204030204" pitchFamily="34" charset="0"/>
                <a:cs typeface="Calibri" panose="020F0502020204030204" pitchFamily="34" charset="0"/>
              </a:rPr>
              <a:t>Devex</a:t>
            </a:r>
            <a:r>
              <a:rPr lang="en-GB" sz="1800" dirty="0">
                <a:effectLst/>
                <a:latin typeface="Calibri" panose="020F0502020204030204" pitchFamily="34" charset="0"/>
                <a:ea typeface="Calibri" panose="020F0502020204030204" pitchFamily="34" charset="0"/>
                <a:cs typeface="Calibri" panose="020F0502020204030204" pitchFamily="34" charset="0"/>
              </a:rPr>
              <a:t>, n.d.).</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18928029-2C6D-42E0-A2E5-AE6D98407B69}" type="slidenum">
              <a:rPr lang="en-NG" smtClean="0"/>
              <a:t>2</a:t>
            </a:fld>
            <a:endParaRPr lang="en-NG"/>
          </a:p>
        </p:txBody>
      </p:sp>
    </p:spTree>
    <p:extLst>
      <p:ext uri="{BB962C8B-B14F-4D97-AF65-F5344CB8AC3E}">
        <p14:creationId xmlns:p14="http://schemas.microsoft.com/office/powerpoint/2010/main" val="339667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What has been addressed:</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joined forces with other organizations in November 2017 to denounce the absence of the United States from COP23 and form a coalition that represented the genuine concerns of communities across the country that are largely opposed to the country's withdrawal from the Paris Agreement and opposed to Donald Trump and Rex Tillerson's fossil fuel agenda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2017).</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Eight representatives from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were dispatched to the World Bank Annual Meetings in Washington, D.C., where they asked the bank to stop investing in fossil fuels after 2019 (World Bank 2018 Delegation |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2018). In response to the mounting threat presented by climate change, the World Bank has declared that it would stop funding oil and gas extraction within the next two years. This decision will take effect in 2019. (World Bank to End Financial Support for Oil and Gas Extraction, 2017).</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We have also partnered with a strong global coalition of NGOs and community organizations calling for development banks to make a Big Shift away from fossil fuels. By 2030, the emphasis will be on ensuring that all people have access to clean, sustainable energy (World Bank 2018 Delegation |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2018).</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To impact decisions around the California Global Climate Action Summit, we have developed the next generation of frontline arts advocates.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Calibri" panose="020F0502020204030204" pitchFamily="34" charset="0"/>
              </a:rPr>
              <a:t>What we hope to address: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Calibri" panose="020F0502020204030204" pitchFamily="34" charset="0"/>
              </a:rPr>
              <a:t>The end of the fossil fuel era: </a:t>
            </a:r>
            <a:r>
              <a:rPr lang="en-GB" sz="1800" dirty="0">
                <a:effectLst/>
                <a:latin typeface="Calibri" panose="020F0502020204030204" pitchFamily="34" charset="0"/>
                <a:ea typeface="Calibri" panose="020F0502020204030204" pitchFamily="34" charset="0"/>
                <a:cs typeface="Calibri" panose="020F0502020204030204" pitchFamily="34" charset="0"/>
              </a:rPr>
              <a:t>By 2050, we want to completely phase out the use of fossil fuels, put a stop to the construction of new fossil fuel infrastructure, and ensure a fair transition to entirely renewable energy that puts workers first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2017).</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Encourage other organizations to adopt the World Bank's strategies by educating other business decision-makers on the negative effects of a high material footprint index.</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18928029-2C6D-42E0-A2E5-AE6D98407B69}" type="slidenum">
              <a:rPr lang="en-NG" smtClean="0"/>
              <a:t>4</a:t>
            </a:fld>
            <a:endParaRPr lang="en-NG"/>
          </a:p>
        </p:txBody>
      </p:sp>
    </p:spTree>
    <p:extLst>
      <p:ext uri="{BB962C8B-B14F-4D97-AF65-F5344CB8AC3E}">
        <p14:creationId xmlns:p14="http://schemas.microsoft.com/office/powerpoint/2010/main" val="134576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rtl="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Calibri" panose="020F0502020204030204" pitchFamily="34" charset="0"/>
              </a:rPr>
              <a:t>SDG 10 – Reduced Inequalities: </a:t>
            </a:r>
            <a:r>
              <a:rPr lang="en-GB" sz="1800" dirty="0">
                <a:effectLst/>
                <a:latin typeface="Calibri" panose="020F0502020204030204" pitchFamily="34" charset="0"/>
                <a:ea typeface="Calibri" panose="020F0502020204030204" pitchFamily="34" charset="0"/>
                <a:cs typeface="Calibri" panose="020F0502020204030204" pitchFamily="34" charset="0"/>
              </a:rPr>
              <a:t>In order to ensure that the SDGs are completely fulfilled,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employs both genders in all elements of the organization's aims and operations.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Calibri" panose="020F0502020204030204" pitchFamily="34" charset="0"/>
              </a:rPr>
              <a:t>SDG 11 – Sustainable Cities &amp; Communities: </a:t>
            </a:r>
            <a:r>
              <a:rPr lang="en-GB" sz="1800" dirty="0">
                <a:effectLst/>
                <a:latin typeface="Calibri" panose="020F0502020204030204" pitchFamily="34" charset="0"/>
                <a:ea typeface="Calibri" panose="020F0502020204030204" pitchFamily="34" charset="0"/>
                <a:cs typeface="Calibri" panose="020F0502020204030204" pitchFamily="34" charset="0"/>
              </a:rPr>
              <a:t>Founded in 2003, Agents of Change (</a:t>
            </a:r>
            <a:r>
              <a:rPr lang="en-GB" sz="1800" dirty="0" err="1">
                <a:effectLst/>
                <a:latin typeface="Calibri" panose="020F0502020204030204" pitchFamily="34" charset="0"/>
                <a:ea typeface="Calibri" panose="020F0502020204030204" pitchFamily="34" charset="0"/>
                <a:cs typeface="Calibri" panose="020F0502020204030204" pitchFamily="34" charset="0"/>
              </a:rPr>
              <a:t>AoC</a:t>
            </a:r>
            <a:r>
              <a:rPr lang="en-GB" sz="1800" dirty="0">
                <a:effectLst/>
                <a:latin typeface="Calibri" panose="020F0502020204030204" pitchFamily="34" charset="0"/>
                <a:ea typeface="Calibri" panose="020F0502020204030204" pitchFamily="34" charset="0"/>
                <a:cs typeface="Calibri" panose="020F0502020204030204" pitchFamily="34" charset="0"/>
              </a:rPr>
              <a:t>) sends youth delegations from the United States to conferences and summits on global sustainability policy, particularly at the UN. With an emphasis on youth-friendly and future-oriented policies, youth delegates work together with government delegates, members of civil society, and other young people to foster collaboration.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Calibri" panose="020F0502020204030204" pitchFamily="34" charset="0"/>
              </a:rPr>
              <a:t>SDG 13 – Climate Action: </a:t>
            </a:r>
            <a:r>
              <a:rPr lang="en-GB" sz="1800" dirty="0">
                <a:effectLst/>
                <a:latin typeface="Calibri" panose="020F0502020204030204" pitchFamily="34" charset="0"/>
                <a:ea typeface="Calibri" panose="020F0502020204030204" pitchFamily="34" charset="0"/>
                <a:cs typeface="Calibri" panose="020F0502020204030204" pitchFamily="34" charset="0"/>
              </a:rPr>
              <a:t>This is one of the strong focal points of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And can be seen in the creation of Agents of Change has been involved in Climate change events by the UN Framework convention. To impact decisions around the California Global Climate Action Summit, we have developed the next generation of frontline arts advocates.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b="1" dirty="0">
                <a:effectLst/>
                <a:latin typeface="Calibri" panose="020F0502020204030204" pitchFamily="34" charset="0"/>
                <a:ea typeface="Calibri" panose="020F0502020204030204" pitchFamily="34" charset="0"/>
                <a:cs typeface="Calibri" panose="020F0502020204030204" pitchFamily="34" charset="0"/>
              </a:rPr>
              <a:t>SDG 17 – Partnerships for the Goals: </a:t>
            </a:r>
            <a:r>
              <a:rPr lang="en-GB" sz="1800" dirty="0">
                <a:effectLst/>
                <a:latin typeface="Calibri" panose="020F0502020204030204" pitchFamily="34" charset="0"/>
                <a:ea typeface="Calibri" panose="020F0502020204030204" pitchFamily="34" charset="0"/>
                <a:cs typeface="Calibri" panose="020F0502020204030204" pitchFamily="34" charset="0"/>
              </a:rPr>
              <a:t>Young people are developed, inspired, and motivated to become leaders in the advancement of sustainable development through the Lead Now Fellowship, which launched in 2012. A small number of fellows are given specific mentoring, training, and tools by </a:t>
            </a:r>
            <a:r>
              <a:rPr lang="en-GB" sz="1800" dirty="0" err="1">
                <a:effectLst/>
                <a:latin typeface="Calibri" panose="020F0502020204030204" pitchFamily="34" charset="0"/>
                <a:ea typeface="Calibri" panose="020F0502020204030204" pitchFamily="34" charset="0"/>
                <a:cs typeface="Calibri" panose="020F0502020204030204" pitchFamily="34" charset="0"/>
              </a:rPr>
              <a:t>SustainUS</a:t>
            </a:r>
            <a:r>
              <a:rPr lang="en-GB" sz="1800" dirty="0">
                <a:effectLst/>
                <a:latin typeface="Calibri" panose="020F0502020204030204" pitchFamily="34" charset="0"/>
                <a:ea typeface="Calibri" panose="020F0502020204030204" pitchFamily="34" charset="0"/>
                <a:cs typeface="Calibri" panose="020F0502020204030204" pitchFamily="34" charset="0"/>
              </a:rPr>
              <a:t> to help them develop their leadership skills and use them in a sustainable development project that they are involved in.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18928029-2C6D-42E0-A2E5-AE6D98407B69}" type="slidenum">
              <a:rPr lang="en-NG" smtClean="0"/>
              <a:t>8</a:t>
            </a:fld>
            <a:endParaRPr lang="en-NG"/>
          </a:p>
        </p:txBody>
      </p:sp>
    </p:spTree>
    <p:extLst>
      <p:ext uri="{BB962C8B-B14F-4D97-AF65-F5344CB8AC3E}">
        <p14:creationId xmlns:p14="http://schemas.microsoft.com/office/powerpoint/2010/main" val="1130527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rtl="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Redirecting global public and private investment flows towards the challenges the SDGs represent. So they create new markets for companies that can deliver innovative solutions and change.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Increasing corporate sustainability value. SDGs may strengthen economic incentives for companies to use resources more efficiently or switch to more sustainable alternatives, as externalities become increasingly internalized.</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Keeping up with policy changes. Companies that align their priorities with the SDGs can strengthen customer, employee, and stakeholder engagement, while those that do not face growing legal and reputational risks (SDG Compass, 2015).</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Social and economic stability. No business can thrive in a failed state. Investing in the SDGs supports rule-based markets, transparent financial systems, and non-corrupt and well governed institutions.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Using a common language and goal. The SDGs define a common framework of action and language that will help companies better communicate their impact and performance to stakeholders. The goals will help synergistic partners address the worlds most pressing societal issues (SDG Compass, 2015).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18928029-2C6D-42E0-A2E5-AE6D98407B69}" type="slidenum">
              <a:rPr lang="en-NG" smtClean="0"/>
              <a:t>9</a:t>
            </a:fld>
            <a:endParaRPr lang="en-NG"/>
          </a:p>
        </p:txBody>
      </p:sp>
    </p:spTree>
    <p:extLst>
      <p:ext uri="{BB962C8B-B14F-4D97-AF65-F5344CB8AC3E}">
        <p14:creationId xmlns:p14="http://schemas.microsoft.com/office/powerpoint/2010/main" val="1944533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131313"/>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28700" y="1602950"/>
            <a:ext cx="8495665" cy="7160895"/>
          </a:xfrm>
          <a:custGeom>
            <a:avLst/>
            <a:gdLst/>
            <a:ahLst/>
            <a:cxnLst/>
            <a:rect l="l" t="t" r="r" b="b"/>
            <a:pathLst>
              <a:path w="8495665" h="7160895">
                <a:moveTo>
                  <a:pt x="8204091" y="7160732"/>
                </a:moveTo>
                <a:lnTo>
                  <a:pt x="303856" y="7160732"/>
                </a:lnTo>
                <a:lnTo>
                  <a:pt x="254662" y="7156745"/>
                </a:lnTo>
                <a:lnTo>
                  <a:pt x="207961" y="7145204"/>
                </a:lnTo>
                <a:lnTo>
                  <a:pt x="164386" y="7126744"/>
                </a:lnTo>
                <a:lnTo>
                  <a:pt x="124568" y="7101995"/>
                </a:lnTo>
                <a:lnTo>
                  <a:pt x="89141" y="7071591"/>
                </a:lnTo>
                <a:lnTo>
                  <a:pt x="58737" y="7036164"/>
                </a:lnTo>
                <a:lnTo>
                  <a:pt x="33988" y="6996346"/>
                </a:lnTo>
                <a:lnTo>
                  <a:pt x="15527" y="6952771"/>
                </a:lnTo>
                <a:lnTo>
                  <a:pt x="3987" y="6906070"/>
                </a:lnTo>
                <a:lnTo>
                  <a:pt x="0" y="6856877"/>
                </a:lnTo>
                <a:lnTo>
                  <a:pt x="0" y="303855"/>
                </a:lnTo>
                <a:lnTo>
                  <a:pt x="3987" y="254662"/>
                </a:lnTo>
                <a:lnTo>
                  <a:pt x="15527" y="207961"/>
                </a:lnTo>
                <a:lnTo>
                  <a:pt x="33988" y="164385"/>
                </a:lnTo>
                <a:lnTo>
                  <a:pt x="58737" y="124568"/>
                </a:lnTo>
                <a:lnTo>
                  <a:pt x="89141" y="89141"/>
                </a:lnTo>
                <a:lnTo>
                  <a:pt x="124568" y="58737"/>
                </a:lnTo>
                <a:lnTo>
                  <a:pt x="164386" y="33988"/>
                </a:lnTo>
                <a:lnTo>
                  <a:pt x="207961" y="15527"/>
                </a:lnTo>
                <a:lnTo>
                  <a:pt x="254662" y="3987"/>
                </a:lnTo>
                <a:lnTo>
                  <a:pt x="303854" y="0"/>
                </a:lnTo>
                <a:lnTo>
                  <a:pt x="8204093" y="0"/>
                </a:lnTo>
                <a:lnTo>
                  <a:pt x="8253284" y="3987"/>
                </a:lnTo>
                <a:lnTo>
                  <a:pt x="8299985" y="15527"/>
                </a:lnTo>
                <a:lnTo>
                  <a:pt x="8343561" y="33988"/>
                </a:lnTo>
                <a:lnTo>
                  <a:pt x="8383378" y="58737"/>
                </a:lnTo>
                <a:lnTo>
                  <a:pt x="8418805" y="89141"/>
                </a:lnTo>
                <a:lnTo>
                  <a:pt x="8449210" y="124568"/>
                </a:lnTo>
                <a:lnTo>
                  <a:pt x="8473959" y="164385"/>
                </a:lnTo>
                <a:lnTo>
                  <a:pt x="8492420" y="207961"/>
                </a:lnTo>
                <a:lnTo>
                  <a:pt x="8495566" y="220693"/>
                </a:lnTo>
                <a:lnTo>
                  <a:pt x="8495566" y="6940039"/>
                </a:lnTo>
                <a:lnTo>
                  <a:pt x="8473959" y="6996346"/>
                </a:lnTo>
                <a:lnTo>
                  <a:pt x="8449210" y="7036164"/>
                </a:lnTo>
                <a:lnTo>
                  <a:pt x="8418805" y="7071591"/>
                </a:lnTo>
                <a:lnTo>
                  <a:pt x="8383378" y="7101995"/>
                </a:lnTo>
                <a:lnTo>
                  <a:pt x="8343561" y="7126744"/>
                </a:lnTo>
                <a:lnTo>
                  <a:pt x="8299985" y="7145204"/>
                </a:lnTo>
                <a:lnTo>
                  <a:pt x="8253284" y="7156745"/>
                </a:lnTo>
                <a:lnTo>
                  <a:pt x="8204091" y="7160732"/>
                </a:lnTo>
                <a:close/>
              </a:path>
            </a:pathLst>
          </a:custGeom>
          <a:solidFill>
            <a:srgbClr val="FBC20A"/>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689721" y="2842792"/>
            <a:ext cx="76200" cy="76199"/>
          </a:xfrm>
          <a:prstGeom prst="rect">
            <a:avLst/>
          </a:prstGeom>
        </p:spPr>
      </p:pic>
      <p:pic>
        <p:nvPicPr>
          <p:cNvPr id="18" name="bg object 18"/>
          <p:cNvPicPr/>
          <p:nvPr/>
        </p:nvPicPr>
        <p:blipFill>
          <a:blip r:embed="rId2" cstate="print"/>
          <a:stretch>
            <a:fillRect/>
          </a:stretch>
        </p:blipFill>
        <p:spPr>
          <a:xfrm>
            <a:off x="1689721" y="4176292"/>
            <a:ext cx="76200" cy="76199"/>
          </a:xfrm>
          <a:prstGeom prst="rect">
            <a:avLst/>
          </a:prstGeom>
        </p:spPr>
      </p:pic>
      <p:pic>
        <p:nvPicPr>
          <p:cNvPr id="19" name="bg object 19"/>
          <p:cNvPicPr/>
          <p:nvPr/>
        </p:nvPicPr>
        <p:blipFill>
          <a:blip r:embed="rId2" cstate="print"/>
          <a:stretch>
            <a:fillRect/>
          </a:stretch>
        </p:blipFill>
        <p:spPr>
          <a:xfrm>
            <a:off x="1689721" y="5509792"/>
            <a:ext cx="76200" cy="76199"/>
          </a:xfrm>
          <a:prstGeom prst="rect">
            <a:avLst/>
          </a:prstGeom>
        </p:spPr>
      </p:pic>
      <p:pic>
        <p:nvPicPr>
          <p:cNvPr id="20" name="bg object 20"/>
          <p:cNvPicPr/>
          <p:nvPr/>
        </p:nvPicPr>
        <p:blipFill>
          <a:blip r:embed="rId2" cstate="print"/>
          <a:stretch>
            <a:fillRect/>
          </a:stretch>
        </p:blipFill>
        <p:spPr>
          <a:xfrm>
            <a:off x="1689721" y="7843417"/>
            <a:ext cx="76200" cy="76199"/>
          </a:xfrm>
          <a:prstGeom prst="rect">
            <a:avLst/>
          </a:prstGeom>
        </p:spPr>
      </p:pic>
      <p:sp>
        <p:nvSpPr>
          <p:cNvPr id="2" name="Holder 2"/>
          <p:cNvSpPr>
            <a:spLocks noGrp="1"/>
          </p:cNvSpPr>
          <p:nvPr>
            <p:ph type="title"/>
          </p:nvPr>
        </p:nvSpPr>
        <p:spPr/>
        <p:txBody>
          <a:bodyPr lIns="0" tIns="0" rIns="0" bIns="0"/>
          <a:lstStyle>
            <a:lvl1pPr>
              <a:defRPr sz="3400" b="1" i="0">
                <a:solidFill>
                  <a:srgbClr val="131313"/>
                </a:solidFill>
                <a:latin typeface="Tahoma"/>
                <a:cs typeface="Tahoma"/>
              </a:defRPr>
            </a:lvl1pPr>
          </a:lstStyle>
          <a:p>
            <a:endParaRPr/>
          </a:p>
        </p:txBody>
      </p:sp>
      <p:sp>
        <p:nvSpPr>
          <p:cNvPr id="3" name="Holder 3"/>
          <p:cNvSpPr>
            <a:spLocks noGrp="1"/>
          </p:cNvSpPr>
          <p:nvPr>
            <p:ph sz="half" idx="2"/>
          </p:nvPr>
        </p:nvSpPr>
        <p:spPr>
          <a:xfrm>
            <a:off x="1896691" y="2659271"/>
            <a:ext cx="7073900" cy="5692775"/>
          </a:xfrm>
          <a:prstGeom prst="rect">
            <a:avLst/>
          </a:prstGeom>
        </p:spPr>
        <p:txBody>
          <a:bodyPr wrap="square" lIns="0" tIns="0" rIns="0" bIns="0">
            <a:spAutoFit/>
          </a:bodyPr>
          <a:lstStyle>
            <a:lvl1pPr>
              <a:defRPr sz="1900" b="0" i="0">
                <a:solidFill>
                  <a:srgbClr val="131313"/>
                </a:solidFill>
                <a:latin typeface="Verdana"/>
                <a:cs typeface="Verdana"/>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131313"/>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910128" y="1189344"/>
            <a:ext cx="8467743" cy="1130300"/>
          </a:xfrm>
          <a:prstGeom prst="rect">
            <a:avLst/>
          </a:prstGeom>
        </p:spPr>
        <p:txBody>
          <a:bodyPr wrap="square" lIns="0" tIns="0" rIns="0" bIns="0">
            <a:spAutoFit/>
          </a:bodyPr>
          <a:lstStyle>
            <a:lvl1pPr>
              <a:defRPr sz="3400" b="1" i="0">
                <a:solidFill>
                  <a:srgbClr val="131313"/>
                </a:solidFill>
                <a:latin typeface="Tahoma"/>
                <a:cs typeface="Tahoma"/>
              </a:defRPr>
            </a:lvl1pPr>
          </a:lstStyle>
          <a:p>
            <a:endParaRPr/>
          </a:p>
        </p:txBody>
      </p:sp>
      <p:sp>
        <p:nvSpPr>
          <p:cNvPr id="3" name="Holder 3"/>
          <p:cNvSpPr>
            <a:spLocks noGrp="1"/>
          </p:cNvSpPr>
          <p:nvPr>
            <p:ph type="body" idx="1"/>
          </p:nvPr>
        </p:nvSpPr>
        <p:spPr>
          <a:xfrm>
            <a:off x="2245061" y="2805522"/>
            <a:ext cx="13797877" cy="63595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3/23/2023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theguardian.com/business/2017/dec/12/uk-banks-join-" TargetMode="External"/><Relationship Id="rId2" Type="http://schemas.openxmlformats.org/officeDocument/2006/relationships/hyperlink" Target="http://www.devex.com/organizations/u-s-youth-for-justice-and-sustainability-sustainus-5703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318977" y="0"/>
            <a:ext cx="4969022" cy="10286999"/>
          </a:xfrm>
          <a:prstGeom prst="rect">
            <a:avLst/>
          </a:prstGeom>
        </p:spPr>
      </p:pic>
      <p:sp>
        <p:nvSpPr>
          <p:cNvPr id="3" name="object 3"/>
          <p:cNvSpPr/>
          <p:nvPr/>
        </p:nvSpPr>
        <p:spPr>
          <a:xfrm>
            <a:off x="828813" y="2170738"/>
            <a:ext cx="10703560" cy="4772660"/>
          </a:xfrm>
          <a:custGeom>
            <a:avLst/>
            <a:gdLst/>
            <a:ahLst/>
            <a:cxnLst/>
            <a:rect l="l" t="t" r="r" b="b"/>
            <a:pathLst>
              <a:path w="10703560" h="4772659">
                <a:moveTo>
                  <a:pt x="10142568" y="4772123"/>
                </a:moveTo>
                <a:lnTo>
                  <a:pt x="587984" y="4772123"/>
                </a:lnTo>
                <a:lnTo>
                  <a:pt x="573760" y="4770610"/>
                </a:lnTo>
                <a:lnTo>
                  <a:pt x="528038" y="4762466"/>
                </a:lnTo>
                <a:lnTo>
                  <a:pt x="483431" y="4751263"/>
                </a:lnTo>
                <a:lnTo>
                  <a:pt x="440055" y="4737116"/>
                </a:lnTo>
                <a:lnTo>
                  <a:pt x="398024" y="4720137"/>
                </a:lnTo>
                <a:lnTo>
                  <a:pt x="357452" y="4700442"/>
                </a:lnTo>
                <a:lnTo>
                  <a:pt x="318453" y="4678145"/>
                </a:lnTo>
                <a:lnTo>
                  <a:pt x="281142" y="4653360"/>
                </a:lnTo>
                <a:lnTo>
                  <a:pt x="245633" y="4626202"/>
                </a:lnTo>
                <a:lnTo>
                  <a:pt x="212040" y="4596784"/>
                </a:lnTo>
                <a:lnTo>
                  <a:pt x="180477" y="4565222"/>
                </a:lnTo>
                <a:lnTo>
                  <a:pt x="151060" y="4531629"/>
                </a:lnTo>
                <a:lnTo>
                  <a:pt x="123901" y="4496120"/>
                </a:lnTo>
                <a:lnTo>
                  <a:pt x="99116" y="4458808"/>
                </a:lnTo>
                <a:lnTo>
                  <a:pt x="76819" y="4419809"/>
                </a:lnTo>
                <a:lnTo>
                  <a:pt x="57124" y="4379237"/>
                </a:lnTo>
                <a:lnTo>
                  <a:pt x="40146" y="4337206"/>
                </a:lnTo>
                <a:lnTo>
                  <a:pt x="25998" y="4293830"/>
                </a:lnTo>
                <a:lnTo>
                  <a:pt x="14795" y="4249223"/>
                </a:lnTo>
                <a:lnTo>
                  <a:pt x="6652" y="4203501"/>
                </a:lnTo>
                <a:lnTo>
                  <a:pt x="1682" y="4156776"/>
                </a:lnTo>
                <a:lnTo>
                  <a:pt x="0" y="4109164"/>
                </a:lnTo>
                <a:lnTo>
                  <a:pt x="0" y="668097"/>
                </a:lnTo>
                <a:lnTo>
                  <a:pt x="1682" y="620485"/>
                </a:lnTo>
                <a:lnTo>
                  <a:pt x="6652" y="573760"/>
                </a:lnTo>
                <a:lnTo>
                  <a:pt x="14795" y="528038"/>
                </a:lnTo>
                <a:lnTo>
                  <a:pt x="25998" y="483431"/>
                </a:lnTo>
                <a:lnTo>
                  <a:pt x="40146" y="440055"/>
                </a:lnTo>
                <a:lnTo>
                  <a:pt x="57124" y="398024"/>
                </a:lnTo>
                <a:lnTo>
                  <a:pt x="76819" y="357452"/>
                </a:lnTo>
                <a:lnTo>
                  <a:pt x="99116" y="318453"/>
                </a:lnTo>
                <a:lnTo>
                  <a:pt x="123901" y="281142"/>
                </a:lnTo>
                <a:lnTo>
                  <a:pt x="151060" y="245633"/>
                </a:lnTo>
                <a:lnTo>
                  <a:pt x="180477" y="212040"/>
                </a:lnTo>
                <a:lnTo>
                  <a:pt x="212040" y="180477"/>
                </a:lnTo>
                <a:lnTo>
                  <a:pt x="245633" y="151060"/>
                </a:lnTo>
                <a:lnTo>
                  <a:pt x="281142" y="123901"/>
                </a:lnTo>
                <a:lnTo>
                  <a:pt x="318453" y="99117"/>
                </a:lnTo>
                <a:lnTo>
                  <a:pt x="357452" y="76819"/>
                </a:lnTo>
                <a:lnTo>
                  <a:pt x="398024" y="57124"/>
                </a:lnTo>
                <a:lnTo>
                  <a:pt x="440055" y="40146"/>
                </a:lnTo>
                <a:lnTo>
                  <a:pt x="483431" y="25998"/>
                </a:lnTo>
                <a:lnTo>
                  <a:pt x="528038" y="14795"/>
                </a:lnTo>
                <a:lnTo>
                  <a:pt x="573760" y="6652"/>
                </a:lnTo>
                <a:lnTo>
                  <a:pt x="620485" y="1682"/>
                </a:lnTo>
                <a:lnTo>
                  <a:pt x="668097" y="0"/>
                </a:lnTo>
                <a:lnTo>
                  <a:pt x="10062454" y="0"/>
                </a:lnTo>
                <a:lnTo>
                  <a:pt x="10110066" y="1682"/>
                </a:lnTo>
                <a:lnTo>
                  <a:pt x="10156791" y="6652"/>
                </a:lnTo>
                <a:lnTo>
                  <a:pt x="10202513" y="14795"/>
                </a:lnTo>
                <a:lnTo>
                  <a:pt x="10247120" y="25998"/>
                </a:lnTo>
                <a:lnTo>
                  <a:pt x="10290496" y="40146"/>
                </a:lnTo>
                <a:lnTo>
                  <a:pt x="10332527" y="57124"/>
                </a:lnTo>
                <a:lnTo>
                  <a:pt x="10373099" y="76819"/>
                </a:lnTo>
                <a:lnTo>
                  <a:pt x="10412098" y="99117"/>
                </a:lnTo>
                <a:lnTo>
                  <a:pt x="10449409" y="123901"/>
                </a:lnTo>
                <a:lnTo>
                  <a:pt x="10484918" y="151060"/>
                </a:lnTo>
                <a:lnTo>
                  <a:pt x="10518511" y="180477"/>
                </a:lnTo>
                <a:lnTo>
                  <a:pt x="10550074" y="212040"/>
                </a:lnTo>
                <a:lnTo>
                  <a:pt x="10579491" y="245633"/>
                </a:lnTo>
                <a:lnTo>
                  <a:pt x="10606649" y="281142"/>
                </a:lnTo>
                <a:lnTo>
                  <a:pt x="10631434" y="318453"/>
                </a:lnTo>
                <a:lnTo>
                  <a:pt x="10653731" y="357452"/>
                </a:lnTo>
                <a:lnTo>
                  <a:pt x="10673426" y="398024"/>
                </a:lnTo>
                <a:lnTo>
                  <a:pt x="10690405" y="440055"/>
                </a:lnTo>
                <a:lnTo>
                  <a:pt x="10703190" y="479254"/>
                </a:lnTo>
                <a:lnTo>
                  <a:pt x="10703190" y="4298007"/>
                </a:lnTo>
                <a:lnTo>
                  <a:pt x="10690405" y="4337206"/>
                </a:lnTo>
                <a:lnTo>
                  <a:pt x="10673426" y="4379237"/>
                </a:lnTo>
                <a:lnTo>
                  <a:pt x="10653731" y="4419809"/>
                </a:lnTo>
                <a:lnTo>
                  <a:pt x="10631434" y="4458808"/>
                </a:lnTo>
                <a:lnTo>
                  <a:pt x="10606649" y="4496120"/>
                </a:lnTo>
                <a:lnTo>
                  <a:pt x="10579491" y="4531629"/>
                </a:lnTo>
                <a:lnTo>
                  <a:pt x="10550074" y="4565222"/>
                </a:lnTo>
                <a:lnTo>
                  <a:pt x="10518511" y="4596784"/>
                </a:lnTo>
                <a:lnTo>
                  <a:pt x="10484918" y="4626202"/>
                </a:lnTo>
                <a:lnTo>
                  <a:pt x="10449409" y="4653360"/>
                </a:lnTo>
                <a:lnTo>
                  <a:pt x="10412098" y="4678145"/>
                </a:lnTo>
                <a:lnTo>
                  <a:pt x="10373099" y="4700442"/>
                </a:lnTo>
                <a:lnTo>
                  <a:pt x="10332527" y="4720137"/>
                </a:lnTo>
                <a:lnTo>
                  <a:pt x="10290496" y="4737116"/>
                </a:lnTo>
                <a:lnTo>
                  <a:pt x="10247120" y="4751263"/>
                </a:lnTo>
                <a:lnTo>
                  <a:pt x="10202513" y="4762466"/>
                </a:lnTo>
                <a:lnTo>
                  <a:pt x="10156791" y="4770610"/>
                </a:lnTo>
                <a:lnTo>
                  <a:pt x="10142568" y="4772123"/>
                </a:lnTo>
                <a:close/>
              </a:path>
            </a:pathLst>
          </a:custGeom>
          <a:solidFill>
            <a:srgbClr val="25BDE2"/>
          </a:solidFill>
        </p:spPr>
        <p:txBody>
          <a:bodyPr wrap="square" lIns="0" tIns="0" rIns="0" bIns="0" rtlCol="0"/>
          <a:lstStyle/>
          <a:p>
            <a:endParaRPr/>
          </a:p>
        </p:txBody>
      </p:sp>
      <p:sp>
        <p:nvSpPr>
          <p:cNvPr id="4" name="object 4"/>
          <p:cNvSpPr/>
          <p:nvPr/>
        </p:nvSpPr>
        <p:spPr>
          <a:xfrm>
            <a:off x="914876" y="7457954"/>
            <a:ext cx="9321165" cy="974725"/>
          </a:xfrm>
          <a:custGeom>
            <a:avLst/>
            <a:gdLst/>
            <a:ahLst/>
            <a:cxnLst/>
            <a:rect l="l" t="t" r="r" b="b"/>
            <a:pathLst>
              <a:path w="9321165" h="974725">
                <a:moveTo>
                  <a:pt x="8833578" y="974589"/>
                </a:moveTo>
                <a:lnTo>
                  <a:pt x="487294" y="974589"/>
                </a:lnTo>
                <a:lnTo>
                  <a:pt x="440328" y="972360"/>
                </a:lnTo>
                <a:lnTo>
                  <a:pt x="394632" y="965811"/>
                </a:lnTo>
                <a:lnTo>
                  <a:pt x="350412" y="955143"/>
                </a:lnTo>
                <a:lnTo>
                  <a:pt x="307868" y="940561"/>
                </a:lnTo>
                <a:lnTo>
                  <a:pt x="267206" y="922268"/>
                </a:lnTo>
                <a:lnTo>
                  <a:pt x="228628" y="900466"/>
                </a:lnTo>
                <a:lnTo>
                  <a:pt x="192338" y="875361"/>
                </a:lnTo>
                <a:lnTo>
                  <a:pt x="158539" y="847154"/>
                </a:lnTo>
                <a:lnTo>
                  <a:pt x="127434" y="816049"/>
                </a:lnTo>
                <a:lnTo>
                  <a:pt x="99228" y="782250"/>
                </a:lnTo>
                <a:lnTo>
                  <a:pt x="74122" y="745960"/>
                </a:lnTo>
                <a:lnTo>
                  <a:pt x="52321" y="707382"/>
                </a:lnTo>
                <a:lnTo>
                  <a:pt x="34027" y="666720"/>
                </a:lnTo>
                <a:lnTo>
                  <a:pt x="19445" y="624177"/>
                </a:lnTo>
                <a:lnTo>
                  <a:pt x="8778" y="579956"/>
                </a:lnTo>
                <a:lnTo>
                  <a:pt x="2228" y="534260"/>
                </a:lnTo>
                <a:lnTo>
                  <a:pt x="0" y="487294"/>
                </a:lnTo>
                <a:lnTo>
                  <a:pt x="2228" y="440328"/>
                </a:lnTo>
                <a:lnTo>
                  <a:pt x="8778" y="394633"/>
                </a:lnTo>
                <a:lnTo>
                  <a:pt x="19445" y="350412"/>
                </a:lnTo>
                <a:lnTo>
                  <a:pt x="34027" y="307869"/>
                </a:lnTo>
                <a:lnTo>
                  <a:pt x="52321" y="267206"/>
                </a:lnTo>
                <a:lnTo>
                  <a:pt x="74122" y="228628"/>
                </a:lnTo>
                <a:lnTo>
                  <a:pt x="99228" y="192338"/>
                </a:lnTo>
                <a:lnTo>
                  <a:pt x="127434" y="158539"/>
                </a:lnTo>
                <a:lnTo>
                  <a:pt x="158539" y="127435"/>
                </a:lnTo>
                <a:lnTo>
                  <a:pt x="192338" y="99228"/>
                </a:lnTo>
                <a:lnTo>
                  <a:pt x="228628" y="74122"/>
                </a:lnTo>
                <a:lnTo>
                  <a:pt x="267206" y="52321"/>
                </a:lnTo>
                <a:lnTo>
                  <a:pt x="307868" y="34027"/>
                </a:lnTo>
                <a:lnTo>
                  <a:pt x="350412" y="19445"/>
                </a:lnTo>
                <a:lnTo>
                  <a:pt x="394632" y="8778"/>
                </a:lnTo>
                <a:lnTo>
                  <a:pt x="440328" y="2228"/>
                </a:lnTo>
                <a:lnTo>
                  <a:pt x="487294" y="0"/>
                </a:lnTo>
                <a:lnTo>
                  <a:pt x="8833578" y="0"/>
                </a:lnTo>
                <a:lnTo>
                  <a:pt x="8880544" y="2228"/>
                </a:lnTo>
                <a:lnTo>
                  <a:pt x="8926239" y="8778"/>
                </a:lnTo>
                <a:lnTo>
                  <a:pt x="8970460" y="19445"/>
                </a:lnTo>
                <a:lnTo>
                  <a:pt x="9013003" y="34027"/>
                </a:lnTo>
                <a:lnTo>
                  <a:pt x="9053665" y="52321"/>
                </a:lnTo>
                <a:lnTo>
                  <a:pt x="9092243" y="74122"/>
                </a:lnTo>
                <a:lnTo>
                  <a:pt x="9128533" y="99228"/>
                </a:lnTo>
                <a:lnTo>
                  <a:pt x="9162333" y="127435"/>
                </a:lnTo>
                <a:lnTo>
                  <a:pt x="9193437" y="158539"/>
                </a:lnTo>
                <a:lnTo>
                  <a:pt x="9221644" y="192338"/>
                </a:lnTo>
                <a:lnTo>
                  <a:pt x="9246750" y="228628"/>
                </a:lnTo>
                <a:lnTo>
                  <a:pt x="9268551" y="267206"/>
                </a:lnTo>
                <a:lnTo>
                  <a:pt x="9286844" y="307869"/>
                </a:lnTo>
                <a:lnTo>
                  <a:pt x="9301427" y="350412"/>
                </a:lnTo>
                <a:lnTo>
                  <a:pt x="9312094" y="394633"/>
                </a:lnTo>
                <a:lnTo>
                  <a:pt x="9318644" y="440328"/>
                </a:lnTo>
                <a:lnTo>
                  <a:pt x="9320872" y="487294"/>
                </a:lnTo>
                <a:lnTo>
                  <a:pt x="9318644" y="534260"/>
                </a:lnTo>
                <a:lnTo>
                  <a:pt x="9312094" y="579956"/>
                </a:lnTo>
                <a:lnTo>
                  <a:pt x="9301427" y="624177"/>
                </a:lnTo>
                <a:lnTo>
                  <a:pt x="9286844" y="666720"/>
                </a:lnTo>
                <a:lnTo>
                  <a:pt x="9268551" y="707382"/>
                </a:lnTo>
                <a:lnTo>
                  <a:pt x="9246750" y="745960"/>
                </a:lnTo>
                <a:lnTo>
                  <a:pt x="9221644" y="782250"/>
                </a:lnTo>
                <a:lnTo>
                  <a:pt x="9193437" y="816049"/>
                </a:lnTo>
                <a:lnTo>
                  <a:pt x="9162333" y="847154"/>
                </a:lnTo>
                <a:lnTo>
                  <a:pt x="9128533" y="875361"/>
                </a:lnTo>
                <a:lnTo>
                  <a:pt x="9092243" y="900466"/>
                </a:lnTo>
                <a:lnTo>
                  <a:pt x="9053665" y="922268"/>
                </a:lnTo>
                <a:lnTo>
                  <a:pt x="9013003" y="940561"/>
                </a:lnTo>
                <a:lnTo>
                  <a:pt x="8970460" y="955143"/>
                </a:lnTo>
                <a:lnTo>
                  <a:pt x="8926239" y="965811"/>
                </a:lnTo>
                <a:lnTo>
                  <a:pt x="8880544" y="972360"/>
                </a:lnTo>
                <a:lnTo>
                  <a:pt x="8833578" y="974589"/>
                </a:lnTo>
                <a:close/>
              </a:path>
            </a:pathLst>
          </a:custGeom>
          <a:solidFill>
            <a:srgbClr val="FBC20A"/>
          </a:solidFill>
        </p:spPr>
        <p:txBody>
          <a:bodyPr wrap="square" lIns="0" tIns="0" rIns="0" bIns="0" rtlCol="0"/>
          <a:lstStyle/>
          <a:p>
            <a:endParaRPr/>
          </a:p>
        </p:txBody>
      </p:sp>
      <p:sp>
        <p:nvSpPr>
          <p:cNvPr id="5" name="object 5"/>
          <p:cNvSpPr txBox="1"/>
          <p:nvPr/>
        </p:nvSpPr>
        <p:spPr>
          <a:xfrm>
            <a:off x="1236215" y="7653068"/>
            <a:ext cx="8463915" cy="520700"/>
          </a:xfrm>
          <a:prstGeom prst="rect">
            <a:avLst/>
          </a:prstGeom>
        </p:spPr>
        <p:txBody>
          <a:bodyPr vert="horz" wrap="square" lIns="0" tIns="12700" rIns="0" bIns="0" rtlCol="0">
            <a:spAutoFit/>
          </a:bodyPr>
          <a:lstStyle/>
          <a:p>
            <a:pPr marL="12700">
              <a:lnSpc>
                <a:spcPct val="100000"/>
              </a:lnSpc>
              <a:spcBef>
                <a:spcPts val="100"/>
              </a:spcBef>
            </a:pPr>
            <a:r>
              <a:rPr sz="3250" spc="175" dirty="0">
                <a:solidFill>
                  <a:srgbClr val="131313"/>
                </a:solidFill>
                <a:latin typeface="Verdana"/>
                <a:cs typeface="Verdana"/>
              </a:rPr>
              <a:t>M</a:t>
            </a:r>
            <a:r>
              <a:rPr sz="3250" spc="-85" dirty="0">
                <a:solidFill>
                  <a:srgbClr val="131313"/>
                </a:solidFill>
                <a:latin typeface="Verdana"/>
                <a:cs typeface="Verdana"/>
              </a:rPr>
              <a:t>a</a:t>
            </a:r>
            <a:r>
              <a:rPr sz="3250" spc="-215" dirty="0">
                <a:solidFill>
                  <a:srgbClr val="131313"/>
                </a:solidFill>
                <a:latin typeface="Verdana"/>
                <a:cs typeface="Verdana"/>
              </a:rPr>
              <a:t>r</a:t>
            </a:r>
            <a:r>
              <a:rPr sz="3250" spc="-140" dirty="0">
                <a:solidFill>
                  <a:srgbClr val="131313"/>
                </a:solidFill>
                <a:latin typeface="Verdana"/>
                <a:cs typeface="Verdana"/>
              </a:rPr>
              <a:t>y</a:t>
            </a:r>
            <a:r>
              <a:rPr sz="3250" spc="-235" dirty="0">
                <a:solidFill>
                  <a:srgbClr val="131313"/>
                </a:solidFill>
                <a:latin typeface="Verdana"/>
                <a:cs typeface="Verdana"/>
              </a:rPr>
              <a:t> </a:t>
            </a:r>
            <a:r>
              <a:rPr sz="3250" spc="25" dirty="0">
                <a:solidFill>
                  <a:srgbClr val="131313"/>
                </a:solidFill>
                <a:latin typeface="Verdana"/>
                <a:cs typeface="Verdana"/>
              </a:rPr>
              <a:t>A</a:t>
            </a:r>
            <a:r>
              <a:rPr sz="3250" spc="30" dirty="0">
                <a:solidFill>
                  <a:srgbClr val="131313"/>
                </a:solidFill>
                <a:latin typeface="Verdana"/>
                <a:cs typeface="Verdana"/>
              </a:rPr>
              <a:t>b</a:t>
            </a:r>
            <a:r>
              <a:rPr sz="3250" spc="-155" dirty="0">
                <a:solidFill>
                  <a:srgbClr val="131313"/>
                </a:solidFill>
                <a:latin typeface="Verdana"/>
                <a:cs typeface="Verdana"/>
              </a:rPr>
              <a:t>i</a:t>
            </a:r>
            <a:r>
              <a:rPr sz="3250" spc="-80" dirty="0">
                <a:solidFill>
                  <a:srgbClr val="131313"/>
                </a:solidFill>
                <a:latin typeface="Verdana"/>
                <a:cs typeface="Verdana"/>
              </a:rPr>
              <a:t>a</a:t>
            </a:r>
            <a:r>
              <a:rPr sz="3250" spc="-235" dirty="0">
                <a:solidFill>
                  <a:srgbClr val="131313"/>
                </a:solidFill>
                <a:latin typeface="Verdana"/>
                <a:cs typeface="Verdana"/>
              </a:rPr>
              <a:t> </a:t>
            </a:r>
            <a:r>
              <a:rPr sz="3250" spc="-60" dirty="0">
                <a:solidFill>
                  <a:srgbClr val="131313"/>
                </a:solidFill>
                <a:latin typeface="Verdana"/>
                <a:cs typeface="Verdana"/>
              </a:rPr>
              <a:t>E</a:t>
            </a:r>
            <a:r>
              <a:rPr sz="3250" spc="30" dirty="0">
                <a:solidFill>
                  <a:srgbClr val="131313"/>
                </a:solidFill>
                <a:latin typeface="Verdana"/>
                <a:cs typeface="Verdana"/>
              </a:rPr>
              <a:t>d</a:t>
            </a:r>
            <a:r>
              <a:rPr sz="3250" spc="-155" dirty="0">
                <a:solidFill>
                  <a:srgbClr val="131313"/>
                </a:solidFill>
                <a:latin typeface="Verdana"/>
                <a:cs typeface="Verdana"/>
              </a:rPr>
              <a:t>i</a:t>
            </a:r>
            <a:r>
              <a:rPr sz="3250" spc="100" dirty="0">
                <a:solidFill>
                  <a:srgbClr val="131313"/>
                </a:solidFill>
                <a:latin typeface="Verdana"/>
                <a:cs typeface="Verdana"/>
              </a:rPr>
              <a:t>e</a:t>
            </a:r>
            <a:r>
              <a:rPr sz="3250" spc="-114" dirty="0">
                <a:solidFill>
                  <a:srgbClr val="131313"/>
                </a:solidFill>
                <a:latin typeface="Verdana"/>
                <a:cs typeface="Verdana"/>
              </a:rPr>
              <a:t>t</a:t>
            </a:r>
            <a:r>
              <a:rPr sz="3250" spc="105" dirty="0">
                <a:solidFill>
                  <a:srgbClr val="131313"/>
                </a:solidFill>
                <a:latin typeface="Verdana"/>
                <a:cs typeface="Verdana"/>
              </a:rPr>
              <a:t>e</a:t>
            </a:r>
            <a:r>
              <a:rPr sz="3250" spc="-235" dirty="0">
                <a:solidFill>
                  <a:srgbClr val="131313"/>
                </a:solidFill>
                <a:latin typeface="Verdana"/>
                <a:cs typeface="Verdana"/>
              </a:rPr>
              <a:t> </a:t>
            </a:r>
            <a:r>
              <a:rPr sz="3250" spc="-409" dirty="0">
                <a:solidFill>
                  <a:srgbClr val="131313"/>
                </a:solidFill>
                <a:latin typeface="Verdana"/>
                <a:cs typeface="Verdana"/>
              </a:rPr>
              <a:t>|</a:t>
            </a:r>
            <a:r>
              <a:rPr sz="3250" spc="-235" dirty="0">
                <a:solidFill>
                  <a:srgbClr val="131313"/>
                </a:solidFill>
                <a:latin typeface="Verdana"/>
                <a:cs typeface="Verdana"/>
              </a:rPr>
              <a:t> </a:t>
            </a:r>
            <a:r>
              <a:rPr sz="3250" spc="5" dirty="0">
                <a:solidFill>
                  <a:srgbClr val="131313"/>
                </a:solidFill>
                <a:latin typeface="Verdana"/>
                <a:cs typeface="Verdana"/>
              </a:rPr>
              <a:t>B</a:t>
            </a:r>
            <a:r>
              <a:rPr sz="3250" spc="-75" dirty="0">
                <a:solidFill>
                  <a:srgbClr val="131313"/>
                </a:solidFill>
                <a:latin typeface="Verdana"/>
                <a:cs typeface="Verdana"/>
              </a:rPr>
              <a:t>U</a:t>
            </a:r>
            <a:r>
              <a:rPr sz="3250" spc="-40" dirty="0">
                <a:solidFill>
                  <a:srgbClr val="131313"/>
                </a:solidFill>
                <a:latin typeface="Verdana"/>
                <a:cs typeface="Verdana"/>
              </a:rPr>
              <a:t>S</a:t>
            </a:r>
            <a:r>
              <a:rPr sz="3250" spc="60" dirty="0">
                <a:solidFill>
                  <a:srgbClr val="131313"/>
                </a:solidFill>
                <a:latin typeface="Verdana"/>
                <a:cs typeface="Verdana"/>
              </a:rPr>
              <a:t>6</a:t>
            </a:r>
            <a:r>
              <a:rPr sz="3250" spc="-670" dirty="0">
                <a:solidFill>
                  <a:srgbClr val="131313"/>
                </a:solidFill>
                <a:latin typeface="Verdana"/>
                <a:cs typeface="Verdana"/>
              </a:rPr>
              <a:t>1</a:t>
            </a:r>
            <a:r>
              <a:rPr sz="3250" spc="70" dirty="0">
                <a:solidFill>
                  <a:srgbClr val="131313"/>
                </a:solidFill>
                <a:latin typeface="Verdana"/>
                <a:cs typeface="Verdana"/>
              </a:rPr>
              <a:t>3</a:t>
            </a:r>
            <a:r>
              <a:rPr sz="3250" spc="75" dirty="0">
                <a:solidFill>
                  <a:srgbClr val="131313"/>
                </a:solidFill>
                <a:latin typeface="Verdana"/>
                <a:cs typeface="Verdana"/>
              </a:rPr>
              <a:t>0</a:t>
            </a:r>
            <a:r>
              <a:rPr sz="3250" spc="-235" dirty="0">
                <a:solidFill>
                  <a:srgbClr val="131313"/>
                </a:solidFill>
                <a:latin typeface="Verdana"/>
                <a:cs typeface="Verdana"/>
              </a:rPr>
              <a:t> </a:t>
            </a:r>
            <a:r>
              <a:rPr sz="3250" spc="-360" dirty="0">
                <a:solidFill>
                  <a:srgbClr val="131313"/>
                </a:solidFill>
                <a:latin typeface="Verdana"/>
                <a:cs typeface="Verdana"/>
              </a:rPr>
              <a:t>-</a:t>
            </a:r>
            <a:r>
              <a:rPr sz="3250" spc="-235" dirty="0">
                <a:solidFill>
                  <a:srgbClr val="131313"/>
                </a:solidFill>
                <a:latin typeface="Verdana"/>
                <a:cs typeface="Verdana"/>
              </a:rPr>
              <a:t> </a:t>
            </a:r>
            <a:r>
              <a:rPr sz="3250" spc="80" dirty="0">
                <a:solidFill>
                  <a:srgbClr val="131313"/>
                </a:solidFill>
                <a:latin typeface="Verdana"/>
                <a:cs typeface="Verdana"/>
              </a:rPr>
              <a:t>F</a:t>
            </a:r>
            <a:r>
              <a:rPr sz="3250" spc="-155" dirty="0">
                <a:solidFill>
                  <a:srgbClr val="131313"/>
                </a:solidFill>
                <a:latin typeface="Verdana"/>
                <a:cs typeface="Verdana"/>
              </a:rPr>
              <a:t>i</a:t>
            </a:r>
            <a:r>
              <a:rPr sz="3250" spc="-190" dirty="0">
                <a:solidFill>
                  <a:srgbClr val="131313"/>
                </a:solidFill>
                <a:latin typeface="Verdana"/>
                <a:cs typeface="Verdana"/>
              </a:rPr>
              <a:t>n</a:t>
            </a:r>
            <a:r>
              <a:rPr sz="3250" spc="-85" dirty="0">
                <a:solidFill>
                  <a:srgbClr val="131313"/>
                </a:solidFill>
                <a:latin typeface="Verdana"/>
                <a:cs typeface="Verdana"/>
              </a:rPr>
              <a:t>a</a:t>
            </a:r>
            <a:r>
              <a:rPr sz="3250" spc="5" dirty="0">
                <a:solidFill>
                  <a:srgbClr val="131313"/>
                </a:solidFill>
                <a:latin typeface="Verdana"/>
                <a:cs typeface="Verdana"/>
              </a:rPr>
              <a:t>l</a:t>
            </a:r>
            <a:r>
              <a:rPr sz="3250" spc="-235" dirty="0">
                <a:solidFill>
                  <a:srgbClr val="131313"/>
                </a:solidFill>
                <a:latin typeface="Verdana"/>
                <a:cs typeface="Verdana"/>
              </a:rPr>
              <a:t> </a:t>
            </a:r>
            <a:r>
              <a:rPr sz="3250" spc="114" dirty="0">
                <a:solidFill>
                  <a:srgbClr val="131313"/>
                </a:solidFill>
                <a:latin typeface="Verdana"/>
                <a:cs typeface="Verdana"/>
              </a:rPr>
              <a:t>P</a:t>
            </a:r>
            <a:r>
              <a:rPr sz="3250" spc="-215" dirty="0">
                <a:solidFill>
                  <a:srgbClr val="131313"/>
                </a:solidFill>
                <a:latin typeface="Verdana"/>
                <a:cs typeface="Verdana"/>
              </a:rPr>
              <a:t>r</a:t>
            </a:r>
            <a:r>
              <a:rPr sz="3250" spc="95" dirty="0">
                <a:solidFill>
                  <a:srgbClr val="131313"/>
                </a:solidFill>
                <a:latin typeface="Verdana"/>
                <a:cs typeface="Verdana"/>
              </a:rPr>
              <a:t>o</a:t>
            </a:r>
            <a:r>
              <a:rPr sz="3250" spc="-380" dirty="0">
                <a:solidFill>
                  <a:srgbClr val="131313"/>
                </a:solidFill>
                <a:latin typeface="Verdana"/>
                <a:cs typeface="Verdana"/>
              </a:rPr>
              <a:t>j</a:t>
            </a:r>
            <a:r>
              <a:rPr sz="3250" spc="100" dirty="0">
                <a:solidFill>
                  <a:srgbClr val="131313"/>
                </a:solidFill>
                <a:latin typeface="Verdana"/>
                <a:cs typeface="Verdana"/>
              </a:rPr>
              <a:t>e</a:t>
            </a:r>
            <a:r>
              <a:rPr sz="3250" spc="254" dirty="0">
                <a:solidFill>
                  <a:srgbClr val="131313"/>
                </a:solidFill>
                <a:latin typeface="Verdana"/>
                <a:cs typeface="Verdana"/>
              </a:rPr>
              <a:t>c</a:t>
            </a:r>
            <a:r>
              <a:rPr sz="3250" spc="-110" dirty="0">
                <a:solidFill>
                  <a:srgbClr val="131313"/>
                </a:solidFill>
                <a:latin typeface="Verdana"/>
                <a:cs typeface="Verdana"/>
              </a:rPr>
              <a:t>t</a:t>
            </a:r>
            <a:endParaRPr sz="3250">
              <a:latin typeface="Verdana"/>
              <a:cs typeface="Verdana"/>
            </a:endParaRPr>
          </a:p>
        </p:txBody>
      </p:sp>
      <p:sp>
        <p:nvSpPr>
          <p:cNvPr id="6" name="object 6"/>
          <p:cNvSpPr/>
          <p:nvPr/>
        </p:nvSpPr>
        <p:spPr>
          <a:xfrm>
            <a:off x="10650550" y="7489202"/>
            <a:ext cx="1815464" cy="915669"/>
          </a:xfrm>
          <a:custGeom>
            <a:avLst/>
            <a:gdLst/>
            <a:ahLst/>
            <a:cxnLst/>
            <a:rect l="l" t="t" r="r" b="b"/>
            <a:pathLst>
              <a:path w="1815465" h="915670">
                <a:moveTo>
                  <a:pt x="1392631" y="452831"/>
                </a:moveTo>
                <a:lnTo>
                  <a:pt x="1190980" y="236918"/>
                </a:lnTo>
                <a:lnTo>
                  <a:pt x="1166749" y="226961"/>
                </a:lnTo>
                <a:lnTo>
                  <a:pt x="1153833" y="229450"/>
                </a:lnTo>
                <a:lnTo>
                  <a:pt x="1142530" y="236918"/>
                </a:lnTo>
                <a:lnTo>
                  <a:pt x="1135049" y="248196"/>
                </a:lnTo>
                <a:lnTo>
                  <a:pt x="1132560" y="261099"/>
                </a:lnTo>
                <a:lnTo>
                  <a:pt x="1135049" y="273989"/>
                </a:lnTo>
                <a:lnTo>
                  <a:pt x="1142530" y="285280"/>
                </a:lnTo>
                <a:lnTo>
                  <a:pt x="1275880" y="418376"/>
                </a:lnTo>
                <a:lnTo>
                  <a:pt x="459867" y="418376"/>
                </a:lnTo>
                <a:lnTo>
                  <a:pt x="446544" y="421081"/>
                </a:lnTo>
                <a:lnTo>
                  <a:pt x="435635" y="428434"/>
                </a:lnTo>
                <a:lnTo>
                  <a:pt x="428269" y="439318"/>
                </a:lnTo>
                <a:lnTo>
                  <a:pt x="425564" y="452615"/>
                </a:lnTo>
                <a:lnTo>
                  <a:pt x="428269" y="465912"/>
                </a:lnTo>
                <a:lnTo>
                  <a:pt x="435635" y="476796"/>
                </a:lnTo>
                <a:lnTo>
                  <a:pt x="446544" y="484149"/>
                </a:lnTo>
                <a:lnTo>
                  <a:pt x="459867" y="486854"/>
                </a:lnTo>
                <a:lnTo>
                  <a:pt x="1275461" y="486854"/>
                </a:lnTo>
                <a:lnTo>
                  <a:pt x="1142098" y="619950"/>
                </a:lnTo>
                <a:lnTo>
                  <a:pt x="1137666" y="625386"/>
                </a:lnTo>
                <a:lnTo>
                  <a:pt x="1134592" y="631342"/>
                </a:lnTo>
                <a:lnTo>
                  <a:pt x="1132814" y="637705"/>
                </a:lnTo>
                <a:lnTo>
                  <a:pt x="1132230" y="644347"/>
                </a:lnTo>
                <a:lnTo>
                  <a:pt x="1132878" y="650989"/>
                </a:lnTo>
                <a:lnTo>
                  <a:pt x="1166698" y="678319"/>
                </a:lnTo>
                <a:lnTo>
                  <a:pt x="1179664" y="675779"/>
                </a:lnTo>
                <a:lnTo>
                  <a:pt x="1190980" y="668312"/>
                </a:lnTo>
                <a:lnTo>
                  <a:pt x="1382661" y="477012"/>
                </a:lnTo>
                <a:lnTo>
                  <a:pt x="1390129" y="465721"/>
                </a:lnTo>
                <a:lnTo>
                  <a:pt x="1392631" y="452831"/>
                </a:lnTo>
                <a:close/>
              </a:path>
              <a:path w="1815465" h="915670">
                <a:moveTo>
                  <a:pt x="1815172" y="504825"/>
                </a:moveTo>
                <a:lnTo>
                  <a:pt x="1815160" y="410362"/>
                </a:lnTo>
                <a:lnTo>
                  <a:pt x="1808353" y="365810"/>
                </a:lnTo>
                <a:lnTo>
                  <a:pt x="1797113" y="322135"/>
                </a:lnTo>
                <a:lnTo>
                  <a:pt x="1781771" y="280263"/>
                </a:lnTo>
                <a:lnTo>
                  <a:pt x="1762556" y="240411"/>
                </a:lnTo>
                <a:lnTo>
                  <a:pt x="1739684" y="202793"/>
                </a:lnTo>
                <a:lnTo>
                  <a:pt x="1736318" y="198297"/>
                </a:lnTo>
                <a:lnTo>
                  <a:pt x="1736318" y="457593"/>
                </a:lnTo>
                <a:lnTo>
                  <a:pt x="1733384" y="504825"/>
                </a:lnTo>
                <a:lnTo>
                  <a:pt x="1724837" y="550303"/>
                </a:lnTo>
                <a:lnTo>
                  <a:pt x="1711020" y="593661"/>
                </a:lnTo>
                <a:lnTo>
                  <a:pt x="1692287" y="634568"/>
                </a:lnTo>
                <a:lnTo>
                  <a:pt x="1668995" y="672655"/>
                </a:lnTo>
                <a:lnTo>
                  <a:pt x="1641487" y="707567"/>
                </a:lnTo>
                <a:lnTo>
                  <a:pt x="1610131" y="738974"/>
                </a:lnTo>
                <a:lnTo>
                  <a:pt x="1575269" y="766508"/>
                </a:lnTo>
                <a:lnTo>
                  <a:pt x="1537258" y="789825"/>
                </a:lnTo>
                <a:lnTo>
                  <a:pt x="1496453" y="808570"/>
                </a:lnTo>
                <a:lnTo>
                  <a:pt x="1453210" y="822401"/>
                </a:lnTo>
                <a:lnTo>
                  <a:pt x="1407871" y="830948"/>
                </a:lnTo>
                <a:lnTo>
                  <a:pt x="1360792" y="833882"/>
                </a:lnTo>
                <a:lnTo>
                  <a:pt x="455688" y="833882"/>
                </a:lnTo>
                <a:lnTo>
                  <a:pt x="408457" y="830948"/>
                </a:lnTo>
                <a:lnTo>
                  <a:pt x="362978" y="822401"/>
                </a:lnTo>
                <a:lnTo>
                  <a:pt x="319620" y="808570"/>
                </a:lnTo>
                <a:lnTo>
                  <a:pt x="278726" y="789825"/>
                </a:lnTo>
                <a:lnTo>
                  <a:pt x="240639" y="766508"/>
                </a:lnTo>
                <a:lnTo>
                  <a:pt x="205714" y="738974"/>
                </a:lnTo>
                <a:lnTo>
                  <a:pt x="174320" y="707567"/>
                </a:lnTo>
                <a:lnTo>
                  <a:pt x="146773" y="672655"/>
                </a:lnTo>
                <a:lnTo>
                  <a:pt x="123456" y="634568"/>
                </a:lnTo>
                <a:lnTo>
                  <a:pt x="104711" y="593661"/>
                </a:lnTo>
                <a:lnTo>
                  <a:pt x="90893" y="550303"/>
                </a:lnTo>
                <a:lnTo>
                  <a:pt x="82334" y="504825"/>
                </a:lnTo>
                <a:lnTo>
                  <a:pt x="79413" y="457593"/>
                </a:lnTo>
                <a:lnTo>
                  <a:pt x="82334" y="410362"/>
                </a:lnTo>
                <a:lnTo>
                  <a:pt x="90893" y="364883"/>
                </a:lnTo>
                <a:lnTo>
                  <a:pt x="104711" y="321525"/>
                </a:lnTo>
                <a:lnTo>
                  <a:pt x="123456" y="280619"/>
                </a:lnTo>
                <a:lnTo>
                  <a:pt x="146773" y="242531"/>
                </a:lnTo>
                <a:lnTo>
                  <a:pt x="174320" y="207619"/>
                </a:lnTo>
                <a:lnTo>
                  <a:pt x="205714" y="176212"/>
                </a:lnTo>
                <a:lnTo>
                  <a:pt x="240639" y="148678"/>
                </a:lnTo>
                <a:lnTo>
                  <a:pt x="278726" y="125361"/>
                </a:lnTo>
                <a:lnTo>
                  <a:pt x="319620" y="106616"/>
                </a:lnTo>
                <a:lnTo>
                  <a:pt x="362978" y="92798"/>
                </a:lnTo>
                <a:lnTo>
                  <a:pt x="408457" y="84239"/>
                </a:lnTo>
                <a:lnTo>
                  <a:pt x="455688" y="81305"/>
                </a:lnTo>
                <a:lnTo>
                  <a:pt x="1360792" y="81305"/>
                </a:lnTo>
                <a:lnTo>
                  <a:pt x="1407871" y="84239"/>
                </a:lnTo>
                <a:lnTo>
                  <a:pt x="1453210" y="92798"/>
                </a:lnTo>
                <a:lnTo>
                  <a:pt x="1496453" y="106616"/>
                </a:lnTo>
                <a:lnTo>
                  <a:pt x="1537258" y="125361"/>
                </a:lnTo>
                <a:lnTo>
                  <a:pt x="1575269" y="148678"/>
                </a:lnTo>
                <a:lnTo>
                  <a:pt x="1610131" y="176212"/>
                </a:lnTo>
                <a:lnTo>
                  <a:pt x="1641487" y="207619"/>
                </a:lnTo>
                <a:lnTo>
                  <a:pt x="1668995" y="242531"/>
                </a:lnTo>
                <a:lnTo>
                  <a:pt x="1692287" y="280619"/>
                </a:lnTo>
                <a:lnTo>
                  <a:pt x="1711020" y="321525"/>
                </a:lnTo>
                <a:lnTo>
                  <a:pt x="1724837" y="364883"/>
                </a:lnTo>
                <a:lnTo>
                  <a:pt x="1733384" y="410362"/>
                </a:lnTo>
                <a:lnTo>
                  <a:pt x="1736318" y="457593"/>
                </a:lnTo>
                <a:lnTo>
                  <a:pt x="1736318" y="198297"/>
                </a:lnTo>
                <a:lnTo>
                  <a:pt x="1713407" y="167652"/>
                </a:lnTo>
                <a:lnTo>
                  <a:pt x="1683943" y="135204"/>
                </a:lnTo>
                <a:lnTo>
                  <a:pt x="1651508" y="105676"/>
                </a:lnTo>
                <a:lnTo>
                  <a:pt x="1619021" y="81305"/>
                </a:lnTo>
                <a:lnTo>
                  <a:pt x="1578686" y="56324"/>
                </a:lnTo>
                <a:lnTo>
                  <a:pt x="1538744" y="36931"/>
                </a:lnTo>
                <a:lnTo>
                  <a:pt x="1496758" y="21386"/>
                </a:lnTo>
                <a:lnTo>
                  <a:pt x="1452956" y="9893"/>
                </a:lnTo>
                <a:lnTo>
                  <a:pt x="1407553" y="2692"/>
                </a:lnTo>
                <a:lnTo>
                  <a:pt x="1360792" y="0"/>
                </a:lnTo>
                <a:lnTo>
                  <a:pt x="456869" y="0"/>
                </a:lnTo>
                <a:lnTo>
                  <a:pt x="410108" y="2374"/>
                </a:lnTo>
                <a:lnTo>
                  <a:pt x="364705" y="9347"/>
                </a:lnTo>
                <a:lnTo>
                  <a:pt x="320890" y="20688"/>
                </a:lnTo>
                <a:lnTo>
                  <a:pt x="278892" y="36131"/>
                </a:lnTo>
                <a:lnTo>
                  <a:pt x="238950" y="55486"/>
                </a:lnTo>
                <a:lnTo>
                  <a:pt x="201282" y="78473"/>
                </a:lnTo>
                <a:lnTo>
                  <a:pt x="166116" y="104889"/>
                </a:lnTo>
                <a:lnTo>
                  <a:pt x="133680" y="134493"/>
                </a:lnTo>
                <a:lnTo>
                  <a:pt x="104216" y="167043"/>
                </a:lnTo>
                <a:lnTo>
                  <a:pt x="77927" y="202298"/>
                </a:lnTo>
                <a:lnTo>
                  <a:pt x="55067" y="240030"/>
                </a:lnTo>
                <a:lnTo>
                  <a:pt x="35852" y="279996"/>
                </a:lnTo>
                <a:lnTo>
                  <a:pt x="20510" y="321983"/>
                </a:lnTo>
                <a:lnTo>
                  <a:pt x="9271" y="365734"/>
                </a:lnTo>
                <a:lnTo>
                  <a:pt x="2349" y="411035"/>
                </a:lnTo>
                <a:lnTo>
                  <a:pt x="0" y="457593"/>
                </a:lnTo>
                <a:lnTo>
                  <a:pt x="2349" y="504177"/>
                </a:lnTo>
                <a:lnTo>
                  <a:pt x="9258" y="549465"/>
                </a:lnTo>
                <a:lnTo>
                  <a:pt x="20510" y="593204"/>
                </a:lnTo>
                <a:lnTo>
                  <a:pt x="35852" y="635190"/>
                </a:lnTo>
                <a:lnTo>
                  <a:pt x="55067" y="675157"/>
                </a:lnTo>
                <a:lnTo>
                  <a:pt x="77927" y="712889"/>
                </a:lnTo>
                <a:lnTo>
                  <a:pt x="104216" y="748157"/>
                </a:lnTo>
                <a:lnTo>
                  <a:pt x="133680" y="780694"/>
                </a:lnTo>
                <a:lnTo>
                  <a:pt x="166116" y="810298"/>
                </a:lnTo>
                <a:lnTo>
                  <a:pt x="201282" y="836714"/>
                </a:lnTo>
                <a:lnTo>
                  <a:pt x="238950" y="859701"/>
                </a:lnTo>
                <a:lnTo>
                  <a:pt x="278892" y="879055"/>
                </a:lnTo>
                <a:lnTo>
                  <a:pt x="320890" y="894511"/>
                </a:lnTo>
                <a:lnTo>
                  <a:pt x="364705" y="905840"/>
                </a:lnTo>
                <a:lnTo>
                  <a:pt x="410108" y="912812"/>
                </a:lnTo>
                <a:lnTo>
                  <a:pt x="456869" y="915187"/>
                </a:lnTo>
                <a:lnTo>
                  <a:pt x="1361922" y="915187"/>
                </a:lnTo>
                <a:lnTo>
                  <a:pt x="1408480" y="912812"/>
                </a:lnTo>
                <a:lnTo>
                  <a:pt x="1453705" y="905840"/>
                </a:lnTo>
                <a:lnTo>
                  <a:pt x="1497368" y="894511"/>
                </a:lnTo>
                <a:lnTo>
                  <a:pt x="1539227" y="879055"/>
                </a:lnTo>
                <a:lnTo>
                  <a:pt x="1579054" y="859701"/>
                </a:lnTo>
                <a:lnTo>
                  <a:pt x="1616621" y="836714"/>
                </a:lnTo>
                <a:lnTo>
                  <a:pt x="1651711" y="810298"/>
                </a:lnTo>
                <a:lnTo>
                  <a:pt x="1684083" y="780694"/>
                </a:lnTo>
                <a:lnTo>
                  <a:pt x="1713496" y="748157"/>
                </a:lnTo>
                <a:lnTo>
                  <a:pt x="1739747" y="712889"/>
                </a:lnTo>
                <a:lnTo>
                  <a:pt x="1762582" y="675157"/>
                </a:lnTo>
                <a:lnTo>
                  <a:pt x="1781784" y="635190"/>
                </a:lnTo>
                <a:lnTo>
                  <a:pt x="1797126" y="593204"/>
                </a:lnTo>
                <a:lnTo>
                  <a:pt x="1808353" y="549465"/>
                </a:lnTo>
                <a:lnTo>
                  <a:pt x="1815172" y="504825"/>
                </a:lnTo>
                <a:close/>
              </a:path>
            </a:pathLst>
          </a:custGeom>
          <a:solidFill>
            <a:srgbClr val="131313"/>
          </a:solidFill>
        </p:spPr>
        <p:txBody>
          <a:bodyPr wrap="square" lIns="0" tIns="0" rIns="0" bIns="0" rtlCol="0"/>
          <a:lstStyle/>
          <a:p>
            <a:endParaRPr/>
          </a:p>
        </p:txBody>
      </p:sp>
      <p:pic>
        <p:nvPicPr>
          <p:cNvPr id="7" name="object 7"/>
          <p:cNvPicPr/>
          <p:nvPr/>
        </p:nvPicPr>
        <p:blipFill>
          <a:blip r:embed="rId3" cstate="print"/>
          <a:stretch>
            <a:fillRect/>
          </a:stretch>
        </p:blipFill>
        <p:spPr>
          <a:xfrm>
            <a:off x="1028700" y="698033"/>
            <a:ext cx="1771649" cy="523874"/>
          </a:xfrm>
          <a:prstGeom prst="rect">
            <a:avLst/>
          </a:prstGeom>
        </p:spPr>
      </p:pic>
      <p:sp>
        <p:nvSpPr>
          <p:cNvPr id="8" name="object 8"/>
          <p:cNvSpPr txBox="1">
            <a:spLocks noGrp="1"/>
          </p:cNvSpPr>
          <p:nvPr>
            <p:ph type="title"/>
          </p:nvPr>
        </p:nvSpPr>
        <p:spPr>
          <a:xfrm>
            <a:off x="1145013" y="2327684"/>
            <a:ext cx="8780145" cy="4311650"/>
          </a:xfrm>
          <a:prstGeom prst="rect">
            <a:avLst/>
          </a:prstGeom>
        </p:spPr>
        <p:txBody>
          <a:bodyPr vert="horz" wrap="square" lIns="0" tIns="115570" rIns="0" bIns="0" rtlCol="0">
            <a:spAutoFit/>
          </a:bodyPr>
          <a:lstStyle/>
          <a:p>
            <a:pPr marL="12700">
              <a:lnSpc>
                <a:spcPct val="100000"/>
              </a:lnSpc>
              <a:spcBef>
                <a:spcPts val="910"/>
              </a:spcBef>
            </a:pPr>
            <a:r>
              <a:rPr sz="8700" spc="125" dirty="0"/>
              <a:t>U</a:t>
            </a:r>
            <a:r>
              <a:rPr sz="8700" spc="30" dirty="0"/>
              <a:t>N</a:t>
            </a:r>
            <a:r>
              <a:rPr sz="8700" spc="-290" dirty="0"/>
              <a:t> </a:t>
            </a:r>
            <a:r>
              <a:rPr sz="8700" spc="680" dirty="0"/>
              <a:t>S</a:t>
            </a:r>
            <a:r>
              <a:rPr sz="8700" spc="-280" dirty="0"/>
              <a:t>D</a:t>
            </a:r>
            <a:r>
              <a:rPr sz="8700" spc="705" dirty="0"/>
              <a:t>G</a:t>
            </a:r>
            <a:r>
              <a:rPr sz="8700" spc="635" dirty="0"/>
              <a:t>s</a:t>
            </a:r>
            <a:r>
              <a:rPr sz="8700" spc="-290" dirty="0"/>
              <a:t> </a:t>
            </a:r>
            <a:r>
              <a:rPr sz="8700" spc="-645" dirty="0"/>
              <a:t>#</a:t>
            </a:r>
            <a:r>
              <a:rPr sz="8700" spc="-1510" dirty="0"/>
              <a:t>1</a:t>
            </a:r>
            <a:r>
              <a:rPr sz="8700" spc="105" dirty="0"/>
              <a:t>2</a:t>
            </a:r>
            <a:r>
              <a:rPr sz="8700" spc="-290" dirty="0"/>
              <a:t> </a:t>
            </a:r>
            <a:r>
              <a:rPr sz="8700" spc="-215" dirty="0"/>
              <a:t>i</a:t>
            </a:r>
            <a:r>
              <a:rPr sz="8700" spc="-140" dirty="0"/>
              <a:t>n</a:t>
            </a:r>
            <a:endParaRPr sz="8700"/>
          </a:p>
          <a:p>
            <a:pPr marL="12700" marR="2621915">
              <a:lnSpc>
                <a:spcPts val="11250"/>
              </a:lnSpc>
              <a:spcBef>
                <a:spcPts val="309"/>
              </a:spcBef>
            </a:pPr>
            <a:r>
              <a:rPr sz="8700" spc="40" dirty="0"/>
              <a:t>Relation</a:t>
            </a:r>
            <a:r>
              <a:rPr sz="8700" spc="-375" dirty="0"/>
              <a:t> </a:t>
            </a:r>
            <a:r>
              <a:rPr sz="8700" spc="105" dirty="0"/>
              <a:t>to </a:t>
            </a:r>
            <a:r>
              <a:rPr sz="8700" spc="-2535" dirty="0"/>
              <a:t> </a:t>
            </a:r>
            <a:r>
              <a:rPr sz="8700" spc="160" dirty="0"/>
              <a:t>SustainUs</a:t>
            </a:r>
            <a:endParaRPr sz="8700"/>
          </a:p>
        </p:txBody>
      </p:sp>
    </p:spTree>
  </p:cSld>
  <p:clrMapOvr>
    <a:masterClrMapping/>
  </p:clrMapOvr>
  <mc:AlternateContent xmlns:mc="http://schemas.openxmlformats.org/markup-compatibility/2006" xmlns:p14="http://schemas.microsoft.com/office/powerpoint/2010/main">
    <mc:Choice Requires="p14">
      <p:transition spd="slow" p14:dur="2000" advTm="25343"/>
    </mc:Choice>
    <mc:Fallback xmlns="">
      <p:transition spd="slow" advTm="25343"/>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28700" y="454453"/>
            <a:ext cx="4147820" cy="1150620"/>
          </a:xfrm>
          <a:custGeom>
            <a:avLst/>
            <a:gdLst/>
            <a:ahLst/>
            <a:cxnLst/>
            <a:rect l="l" t="t" r="r" b="b"/>
            <a:pathLst>
              <a:path w="4147820" h="1150620">
                <a:moveTo>
                  <a:pt x="3934441" y="1150610"/>
                </a:moveTo>
                <a:lnTo>
                  <a:pt x="212856" y="1150610"/>
                </a:lnTo>
                <a:lnTo>
                  <a:pt x="164135" y="1144975"/>
                </a:lnTo>
                <a:lnTo>
                  <a:pt x="119365" y="1128928"/>
                </a:lnTo>
                <a:lnTo>
                  <a:pt x="79838" y="1103763"/>
                </a:lnTo>
                <a:lnTo>
                  <a:pt x="46847" y="1070772"/>
                </a:lnTo>
                <a:lnTo>
                  <a:pt x="21682" y="1031245"/>
                </a:lnTo>
                <a:lnTo>
                  <a:pt x="5635" y="986475"/>
                </a:lnTo>
                <a:lnTo>
                  <a:pt x="0" y="937754"/>
                </a:lnTo>
                <a:lnTo>
                  <a:pt x="0" y="212856"/>
                </a:lnTo>
                <a:lnTo>
                  <a:pt x="5635" y="164134"/>
                </a:lnTo>
                <a:lnTo>
                  <a:pt x="21682" y="119364"/>
                </a:lnTo>
                <a:lnTo>
                  <a:pt x="46847" y="79837"/>
                </a:lnTo>
                <a:lnTo>
                  <a:pt x="79838" y="46846"/>
                </a:lnTo>
                <a:lnTo>
                  <a:pt x="119365" y="21681"/>
                </a:lnTo>
                <a:lnTo>
                  <a:pt x="164135" y="5634"/>
                </a:lnTo>
                <a:lnTo>
                  <a:pt x="212849" y="0"/>
                </a:lnTo>
                <a:lnTo>
                  <a:pt x="3934449" y="0"/>
                </a:lnTo>
                <a:lnTo>
                  <a:pt x="3983162" y="5634"/>
                </a:lnTo>
                <a:lnTo>
                  <a:pt x="4027932" y="21681"/>
                </a:lnTo>
                <a:lnTo>
                  <a:pt x="4067459" y="46846"/>
                </a:lnTo>
                <a:lnTo>
                  <a:pt x="4100451" y="79837"/>
                </a:lnTo>
                <a:lnTo>
                  <a:pt x="4125616" y="119364"/>
                </a:lnTo>
                <a:lnTo>
                  <a:pt x="4141662" y="164134"/>
                </a:lnTo>
                <a:lnTo>
                  <a:pt x="4147298" y="212856"/>
                </a:lnTo>
                <a:lnTo>
                  <a:pt x="4147298" y="937754"/>
                </a:lnTo>
                <a:lnTo>
                  <a:pt x="4141662" y="986475"/>
                </a:lnTo>
                <a:lnTo>
                  <a:pt x="4125616" y="1031245"/>
                </a:lnTo>
                <a:lnTo>
                  <a:pt x="4100451" y="1070772"/>
                </a:lnTo>
                <a:lnTo>
                  <a:pt x="4067459" y="1103763"/>
                </a:lnTo>
                <a:lnTo>
                  <a:pt x="4027932" y="1128928"/>
                </a:lnTo>
                <a:lnTo>
                  <a:pt x="3983162" y="1144975"/>
                </a:lnTo>
                <a:lnTo>
                  <a:pt x="3934441" y="1150610"/>
                </a:lnTo>
                <a:close/>
              </a:path>
            </a:pathLst>
          </a:custGeom>
          <a:solidFill>
            <a:srgbClr val="FF5E24"/>
          </a:solidFill>
        </p:spPr>
        <p:txBody>
          <a:bodyPr wrap="square" lIns="0" tIns="0" rIns="0" bIns="0" rtlCol="0"/>
          <a:lstStyle/>
          <a:p>
            <a:endParaRPr/>
          </a:p>
        </p:txBody>
      </p:sp>
      <p:sp>
        <p:nvSpPr>
          <p:cNvPr id="3" name="object 3"/>
          <p:cNvSpPr txBox="1">
            <a:spLocks noGrp="1"/>
          </p:cNvSpPr>
          <p:nvPr>
            <p:ph type="title"/>
          </p:nvPr>
        </p:nvSpPr>
        <p:spPr>
          <a:xfrm>
            <a:off x="1240168" y="645583"/>
            <a:ext cx="3416300" cy="711200"/>
          </a:xfrm>
          <a:prstGeom prst="rect">
            <a:avLst/>
          </a:prstGeom>
        </p:spPr>
        <p:txBody>
          <a:bodyPr vert="horz" wrap="square" lIns="0" tIns="12700" rIns="0" bIns="0" rtlCol="0">
            <a:spAutoFit/>
          </a:bodyPr>
          <a:lstStyle/>
          <a:p>
            <a:pPr marL="12700">
              <a:lnSpc>
                <a:spcPct val="100000"/>
              </a:lnSpc>
              <a:spcBef>
                <a:spcPts val="100"/>
              </a:spcBef>
            </a:pPr>
            <a:r>
              <a:rPr sz="4500" spc="145" dirty="0"/>
              <a:t>References</a:t>
            </a:r>
            <a:endParaRPr sz="4500"/>
          </a:p>
        </p:txBody>
      </p:sp>
      <p:sp>
        <p:nvSpPr>
          <p:cNvPr id="4" name="object 4"/>
          <p:cNvSpPr txBox="1"/>
          <p:nvPr/>
        </p:nvSpPr>
        <p:spPr>
          <a:xfrm>
            <a:off x="1016000" y="1908831"/>
            <a:ext cx="16422369" cy="7451090"/>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131313"/>
                </a:solidFill>
                <a:latin typeface="Verdana"/>
                <a:cs typeface="Verdana"/>
              </a:rPr>
              <a:t>Devex.</a:t>
            </a:r>
            <a:r>
              <a:rPr sz="1600" spc="-75" dirty="0">
                <a:solidFill>
                  <a:srgbClr val="131313"/>
                </a:solidFill>
                <a:latin typeface="Verdana"/>
                <a:cs typeface="Verdana"/>
              </a:rPr>
              <a:t> </a:t>
            </a:r>
            <a:r>
              <a:rPr sz="1600" spc="-170" dirty="0">
                <a:solidFill>
                  <a:srgbClr val="131313"/>
                </a:solidFill>
                <a:latin typeface="Verdana"/>
                <a:cs typeface="Verdana"/>
              </a:rPr>
              <a:t>(n.d.).</a:t>
            </a:r>
            <a:r>
              <a:rPr sz="1600" spc="-70" dirty="0">
                <a:solidFill>
                  <a:srgbClr val="131313"/>
                </a:solidFill>
                <a:latin typeface="Verdana"/>
                <a:cs typeface="Verdana"/>
              </a:rPr>
              <a:t> </a:t>
            </a:r>
            <a:r>
              <a:rPr sz="1600" spc="-120" dirty="0">
                <a:solidFill>
                  <a:srgbClr val="131313"/>
                </a:solidFill>
                <a:latin typeface="Verdana"/>
                <a:cs typeface="Verdana"/>
              </a:rPr>
              <a:t>U.S.</a:t>
            </a:r>
            <a:r>
              <a:rPr sz="1600" spc="-70" dirty="0">
                <a:solidFill>
                  <a:srgbClr val="131313"/>
                </a:solidFill>
                <a:latin typeface="Verdana"/>
                <a:cs typeface="Verdana"/>
              </a:rPr>
              <a:t> </a:t>
            </a:r>
            <a:r>
              <a:rPr sz="1600" spc="-20" dirty="0">
                <a:solidFill>
                  <a:srgbClr val="131313"/>
                </a:solidFill>
                <a:latin typeface="Verdana"/>
                <a:cs typeface="Verdana"/>
              </a:rPr>
              <a:t>Youth</a:t>
            </a:r>
            <a:r>
              <a:rPr sz="1600" spc="-70" dirty="0">
                <a:solidFill>
                  <a:srgbClr val="131313"/>
                </a:solidFill>
                <a:latin typeface="Verdana"/>
                <a:cs typeface="Verdana"/>
              </a:rPr>
              <a:t> </a:t>
            </a:r>
            <a:r>
              <a:rPr sz="1600" spc="-20" dirty="0">
                <a:solidFill>
                  <a:srgbClr val="131313"/>
                </a:solidFill>
                <a:latin typeface="Verdana"/>
                <a:cs typeface="Verdana"/>
              </a:rPr>
              <a:t>for</a:t>
            </a:r>
            <a:r>
              <a:rPr sz="1600" spc="-70" dirty="0">
                <a:solidFill>
                  <a:srgbClr val="131313"/>
                </a:solidFill>
                <a:latin typeface="Verdana"/>
                <a:cs typeface="Verdana"/>
              </a:rPr>
              <a:t> </a:t>
            </a:r>
            <a:r>
              <a:rPr sz="1600" spc="-20" dirty="0">
                <a:solidFill>
                  <a:srgbClr val="131313"/>
                </a:solidFill>
                <a:latin typeface="Verdana"/>
                <a:cs typeface="Verdana"/>
              </a:rPr>
              <a:t>Justice</a:t>
            </a:r>
            <a:r>
              <a:rPr sz="1600" spc="-70" dirty="0">
                <a:solidFill>
                  <a:srgbClr val="131313"/>
                </a:solidFill>
                <a:latin typeface="Verdana"/>
                <a:cs typeface="Verdana"/>
              </a:rPr>
              <a:t> </a:t>
            </a:r>
            <a:r>
              <a:rPr sz="1600" spc="-45" dirty="0">
                <a:solidFill>
                  <a:srgbClr val="131313"/>
                </a:solidFill>
                <a:latin typeface="Verdana"/>
                <a:cs typeface="Verdana"/>
              </a:rPr>
              <a:t>and</a:t>
            </a:r>
            <a:r>
              <a:rPr sz="1600" spc="-70" dirty="0">
                <a:solidFill>
                  <a:srgbClr val="131313"/>
                </a:solidFill>
                <a:latin typeface="Verdana"/>
                <a:cs typeface="Verdana"/>
              </a:rPr>
              <a:t> </a:t>
            </a:r>
            <a:r>
              <a:rPr sz="1600" spc="-50" dirty="0">
                <a:solidFill>
                  <a:srgbClr val="131313"/>
                </a:solidFill>
                <a:latin typeface="Verdana"/>
                <a:cs typeface="Verdana"/>
              </a:rPr>
              <a:t>Sustainability</a:t>
            </a:r>
            <a:r>
              <a:rPr sz="1600" spc="-70" dirty="0">
                <a:solidFill>
                  <a:srgbClr val="131313"/>
                </a:solidFill>
                <a:latin typeface="Verdana"/>
                <a:cs typeface="Verdana"/>
              </a:rPr>
              <a:t> </a:t>
            </a:r>
            <a:r>
              <a:rPr sz="1600" spc="-95" dirty="0">
                <a:solidFill>
                  <a:srgbClr val="131313"/>
                </a:solidFill>
                <a:latin typeface="Verdana"/>
                <a:cs typeface="Verdana"/>
              </a:rPr>
              <a:t>(SustainUS).</a:t>
            </a:r>
            <a:r>
              <a:rPr sz="1600" spc="-75" dirty="0">
                <a:solidFill>
                  <a:srgbClr val="131313"/>
                </a:solidFill>
                <a:latin typeface="Verdana"/>
                <a:cs typeface="Verdana"/>
              </a:rPr>
              <a:t> </a:t>
            </a:r>
            <a:r>
              <a:rPr sz="1600" spc="-55" dirty="0">
                <a:solidFill>
                  <a:srgbClr val="131313"/>
                </a:solidFill>
                <a:latin typeface="Verdana"/>
                <a:cs typeface="Verdana"/>
              </a:rPr>
              <a:t>https://</a:t>
            </a:r>
            <a:r>
              <a:rPr sz="1600" spc="-55" dirty="0">
                <a:solidFill>
                  <a:srgbClr val="131313"/>
                </a:solidFill>
                <a:latin typeface="Verdana"/>
                <a:cs typeface="Verdana"/>
                <a:hlinkClick r:id="rId2"/>
              </a:rPr>
              <a:t>www.devex.com/organizations/u-s-youth-for-justice-and-sustainability-sustainus-57031</a:t>
            </a:r>
            <a:endParaRPr sz="1600">
              <a:latin typeface="Verdana"/>
              <a:cs typeface="Verdana"/>
            </a:endParaRPr>
          </a:p>
          <a:p>
            <a:pPr>
              <a:lnSpc>
                <a:spcPct val="100000"/>
              </a:lnSpc>
              <a:spcBef>
                <a:spcPts val="45"/>
              </a:spcBef>
            </a:pPr>
            <a:endParaRPr sz="1750">
              <a:latin typeface="Verdana"/>
              <a:cs typeface="Verdana"/>
            </a:endParaRPr>
          </a:p>
          <a:p>
            <a:pPr marL="12700" marR="3154680">
              <a:lnSpc>
                <a:spcPct val="113300"/>
              </a:lnSpc>
            </a:pPr>
            <a:r>
              <a:rPr sz="1600" spc="-20" dirty="0">
                <a:solidFill>
                  <a:srgbClr val="131313"/>
                </a:solidFill>
                <a:latin typeface="Verdana"/>
                <a:cs typeface="Verdana"/>
              </a:rPr>
              <a:t>Freeing</a:t>
            </a:r>
            <a:r>
              <a:rPr sz="1600" spc="-110" dirty="0">
                <a:solidFill>
                  <a:srgbClr val="131313"/>
                </a:solidFill>
                <a:latin typeface="Verdana"/>
                <a:cs typeface="Verdana"/>
              </a:rPr>
              <a:t> </a:t>
            </a:r>
            <a:r>
              <a:rPr sz="1600" spc="-20" dirty="0">
                <a:solidFill>
                  <a:srgbClr val="131313"/>
                </a:solidFill>
                <a:latin typeface="Verdana"/>
                <a:cs typeface="Verdana"/>
              </a:rPr>
              <a:t>climate</a:t>
            </a:r>
            <a:r>
              <a:rPr sz="1600" spc="-110" dirty="0">
                <a:solidFill>
                  <a:srgbClr val="131313"/>
                </a:solidFill>
                <a:latin typeface="Verdana"/>
                <a:cs typeface="Verdana"/>
              </a:rPr>
              <a:t> </a:t>
            </a:r>
            <a:r>
              <a:rPr sz="1600" spc="5" dirty="0">
                <a:solidFill>
                  <a:srgbClr val="131313"/>
                </a:solidFill>
                <a:latin typeface="Verdana"/>
                <a:cs typeface="Verdana"/>
              </a:rPr>
              <a:t>policy</a:t>
            </a:r>
            <a:r>
              <a:rPr sz="1600" spc="-105" dirty="0">
                <a:solidFill>
                  <a:srgbClr val="131313"/>
                </a:solidFill>
                <a:latin typeface="Verdana"/>
                <a:cs typeface="Verdana"/>
              </a:rPr>
              <a:t> </a:t>
            </a:r>
            <a:r>
              <a:rPr sz="1600" spc="-45" dirty="0">
                <a:solidFill>
                  <a:srgbClr val="131313"/>
                </a:solidFill>
                <a:latin typeface="Verdana"/>
                <a:cs typeface="Verdana"/>
              </a:rPr>
              <a:t>from</a:t>
            </a:r>
            <a:r>
              <a:rPr sz="1600" spc="-110" dirty="0">
                <a:solidFill>
                  <a:srgbClr val="131313"/>
                </a:solidFill>
                <a:latin typeface="Verdana"/>
                <a:cs typeface="Verdana"/>
              </a:rPr>
              <a:t> </a:t>
            </a:r>
            <a:r>
              <a:rPr sz="1600" spc="-5" dirty="0">
                <a:solidFill>
                  <a:srgbClr val="131313"/>
                </a:solidFill>
                <a:latin typeface="Verdana"/>
                <a:cs typeface="Verdana"/>
              </a:rPr>
              <a:t>corporate</a:t>
            </a:r>
            <a:r>
              <a:rPr sz="1600" spc="-105" dirty="0">
                <a:solidFill>
                  <a:srgbClr val="131313"/>
                </a:solidFill>
                <a:latin typeface="Verdana"/>
                <a:cs typeface="Verdana"/>
              </a:rPr>
              <a:t> </a:t>
            </a:r>
            <a:r>
              <a:rPr sz="1600" spc="-5" dirty="0">
                <a:solidFill>
                  <a:srgbClr val="131313"/>
                </a:solidFill>
                <a:latin typeface="Verdana"/>
                <a:cs typeface="Verdana"/>
              </a:rPr>
              <a:t>control</a:t>
            </a:r>
            <a:r>
              <a:rPr sz="1600" spc="-110" dirty="0">
                <a:solidFill>
                  <a:srgbClr val="131313"/>
                </a:solidFill>
                <a:latin typeface="Verdana"/>
                <a:cs typeface="Verdana"/>
              </a:rPr>
              <a:t> </a:t>
            </a:r>
            <a:r>
              <a:rPr sz="1600" spc="-25" dirty="0">
                <a:solidFill>
                  <a:srgbClr val="131313"/>
                </a:solidFill>
                <a:latin typeface="Verdana"/>
                <a:cs typeface="Verdana"/>
              </a:rPr>
              <a:t>CLIMATE</a:t>
            </a:r>
            <a:r>
              <a:rPr sz="1600" spc="-110" dirty="0">
                <a:solidFill>
                  <a:srgbClr val="131313"/>
                </a:solidFill>
                <a:latin typeface="Verdana"/>
                <a:cs typeface="Verdana"/>
              </a:rPr>
              <a:t> </a:t>
            </a:r>
            <a:r>
              <a:rPr sz="1600" spc="-30" dirty="0">
                <a:solidFill>
                  <a:srgbClr val="131313"/>
                </a:solidFill>
                <a:latin typeface="Verdana"/>
                <a:cs typeface="Verdana"/>
              </a:rPr>
              <a:t>ACTION</a:t>
            </a:r>
            <a:r>
              <a:rPr sz="1600" spc="-105" dirty="0">
                <a:solidFill>
                  <a:srgbClr val="131313"/>
                </a:solidFill>
                <a:latin typeface="Verdana"/>
                <a:cs typeface="Verdana"/>
              </a:rPr>
              <a:t> </a:t>
            </a:r>
            <a:r>
              <a:rPr sz="1600" spc="10" dirty="0">
                <a:solidFill>
                  <a:srgbClr val="131313"/>
                </a:solidFill>
                <a:latin typeface="Verdana"/>
                <a:cs typeface="Verdana"/>
              </a:rPr>
              <a:t>MUST</a:t>
            </a:r>
            <a:r>
              <a:rPr sz="1600" spc="-110" dirty="0">
                <a:solidFill>
                  <a:srgbClr val="131313"/>
                </a:solidFill>
                <a:latin typeface="Verdana"/>
                <a:cs typeface="Verdana"/>
              </a:rPr>
              <a:t> </a:t>
            </a:r>
            <a:r>
              <a:rPr sz="1600" spc="-15" dirty="0">
                <a:solidFill>
                  <a:srgbClr val="131313"/>
                </a:solidFill>
                <a:latin typeface="Verdana"/>
                <a:cs typeface="Verdana"/>
              </a:rPr>
              <a:t>BE</a:t>
            </a:r>
            <a:r>
              <a:rPr sz="1600" spc="-105" dirty="0">
                <a:solidFill>
                  <a:srgbClr val="131313"/>
                </a:solidFill>
                <a:latin typeface="Verdana"/>
                <a:cs typeface="Verdana"/>
              </a:rPr>
              <a:t> </a:t>
            </a:r>
            <a:r>
              <a:rPr sz="1600" spc="-10" dirty="0">
                <a:solidFill>
                  <a:srgbClr val="131313"/>
                </a:solidFill>
                <a:latin typeface="Verdana"/>
                <a:cs typeface="Verdana"/>
              </a:rPr>
              <a:t>ROOTED</a:t>
            </a:r>
            <a:r>
              <a:rPr sz="1600" spc="-110" dirty="0">
                <a:solidFill>
                  <a:srgbClr val="131313"/>
                </a:solidFill>
                <a:latin typeface="Verdana"/>
                <a:cs typeface="Verdana"/>
              </a:rPr>
              <a:t> </a:t>
            </a:r>
            <a:r>
              <a:rPr sz="1600" spc="-155" dirty="0">
                <a:solidFill>
                  <a:srgbClr val="131313"/>
                </a:solidFill>
                <a:latin typeface="Verdana"/>
                <a:cs typeface="Verdana"/>
              </a:rPr>
              <a:t>IN</a:t>
            </a:r>
            <a:r>
              <a:rPr sz="1600" spc="-110" dirty="0">
                <a:solidFill>
                  <a:srgbClr val="131313"/>
                </a:solidFill>
                <a:latin typeface="Verdana"/>
                <a:cs typeface="Verdana"/>
              </a:rPr>
              <a:t> </a:t>
            </a:r>
            <a:r>
              <a:rPr sz="1600" spc="-75" dirty="0">
                <a:solidFill>
                  <a:srgbClr val="131313"/>
                </a:solidFill>
                <a:latin typeface="Verdana"/>
                <a:cs typeface="Verdana"/>
              </a:rPr>
              <a:t>JUSTICE.</a:t>
            </a:r>
            <a:r>
              <a:rPr sz="1600" spc="-105" dirty="0">
                <a:solidFill>
                  <a:srgbClr val="131313"/>
                </a:solidFill>
                <a:latin typeface="Verdana"/>
                <a:cs typeface="Verdana"/>
              </a:rPr>
              <a:t> </a:t>
            </a:r>
            <a:r>
              <a:rPr sz="1600" spc="-170" dirty="0">
                <a:solidFill>
                  <a:srgbClr val="131313"/>
                </a:solidFill>
                <a:latin typeface="Verdana"/>
                <a:cs typeface="Verdana"/>
              </a:rPr>
              <a:t>(n.d.).</a:t>
            </a:r>
            <a:r>
              <a:rPr sz="1600" spc="-110" dirty="0">
                <a:solidFill>
                  <a:srgbClr val="131313"/>
                </a:solidFill>
                <a:latin typeface="Verdana"/>
                <a:cs typeface="Verdana"/>
              </a:rPr>
              <a:t> </a:t>
            </a:r>
            <a:r>
              <a:rPr sz="1600" spc="-30" dirty="0">
                <a:solidFill>
                  <a:srgbClr val="131313"/>
                </a:solidFill>
                <a:latin typeface="Verdana"/>
                <a:cs typeface="Verdana"/>
              </a:rPr>
              <a:t>Retrieved</a:t>
            </a:r>
            <a:r>
              <a:rPr sz="1600" spc="-105" dirty="0">
                <a:solidFill>
                  <a:srgbClr val="131313"/>
                </a:solidFill>
                <a:latin typeface="Verdana"/>
                <a:cs typeface="Verdana"/>
              </a:rPr>
              <a:t> </a:t>
            </a:r>
            <a:r>
              <a:rPr sz="1600" spc="-40" dirty="0">
                <a:solidFill>
                  <a:srgbClr val="131313"/>
                </a:solidFill>
                <a:latin typeface="Verdana"/>
                <a:cs typeface="Verdana"/>
              </a:rPr>
              <a:t>February</a:t>
            </a:r>
            <a:r>
              <a:rPr sz="1600" spc="-110" dirty="0">
                <a:solidFill>
                  <a:srgbClr val="131313"/>
                </a:solidFill>
                <a:latin typeface="Verdana"/>
                <a:cs typeface="Verdana"/>
              </a:rPr>
              <a:t> </a:t>
            </a:r>
            <a:r>
              <a:rPr sz="1600" spc="-65" dirty="0">
                <a:solidFill>
                  <a:srgbClr val="131313"/>
                </a:solidFill>
                <a:latin typeface="Verdana"/>
                <a:cs typeface="Verdana"/>
              </a:rPr>
              <a:t>9,</a:t>
            </a:r>
            <a:r>
              <a:rPr sz="1600" spc="-110" dirty="0">
                <a:solidFill>
                  <a:srgbClr val="131313"/>
                </a:solidFill>
                <a:latin typeface="Verdana"/>
                <a:cs typeface="Verdana"/>
              </a:rPr>
              <a:t> </a:t>
            </a:r>
            <a:r>
              <a:rPr sz="1600" spc="-15" dirty="0">
                <a:solidFill>
                  <a:srgbClr val="131313"/>
                </a:solidFill>
                <a:latin typeface="Verdana"/>
                <a:cs typeface="Verdana"/>
              </a:rPr>
              <a:t>2023,</a:t>
            </a:r>
            <a:r>
              <a:rPr sz="1600" spc="-105" dirty="0">
                <a:solidFill>
                  <a:srgbClr val="131313"/>
                </a:solidFill>
                <a:latin typeface="Verdana"/>
                <a:cs typeface="Verdana"/>
              </a:rPr>
              <a:t> </a:t>
            </a:r>
            <a:r>
              <a:rPr sz="1600" spc="-45" dirty="0">
                <a:solidFill>
                  <a:srgbClr val="131313"/>
                </a:solidFill>
                <a:latin typeface="Verdana"/>
                <a:cs typeface="Verdana"/>
              </a:rPr>
              <a:t>from </a:t>
            </a:r>
            <a:r>
              <a:rPr sz="1600" spc="-550" dirty="0">
                <a:solidFill>
                  <a:srgbClr val="131313"/>
                </a:solidFill>
                <a:latin typeface="Verdana"/>
                <a:cs typeface="Verdana"/>
              </a:rPr>
              <a:t> </a:t>
            </a:r>
            <a:r>
              <a:rPr sz="1600" spc="-40" dirty="0">
                <a:solidFill>
                  <a:srgbClr val="131313"/>
                </a:solidFill>
                <a:latin typeface="Verdana"/>
                <a:cs typeface="Verdana"/>
              </a:rPr>
              <a:t>https://corporateaccountability.org/wp-content/uploads/2018/03/CA_Climate_onepager_final.pdf</a:t>
            </a:r>
            <a:endParaRPr sz="1600">
              <a:latin typeface="Verdana"/>
              <a:cs typeface="Verdana"/>
            </a:endParaRPr>
          </a:p>
          <a:p>
            <a:pPr>
              <a:lnSpc>
                <a:spcPct val="100000"/>
              </a:lnSpc>
              <a:spcBef>
                <a:spcPts val="50"/>
              </a:spcBef>
            </a:pPr>
            <a:endParaRPr sz="1750">
              <a:latin typeface="Verdana"/>
              <a:cs typeface="Verdana"/>
            </a:endParaRPr>
          </a:p>
          <a:p>
            <a:pPr marL="12700" marR="227965">
              <a:lnSpc>
                <a:spcPct val="113300"/>
              </a:lnSpc>
            </a:pPr>
            <a:r>
              <a:rPr sz="1600" spc="-90" dirty="0">
                <a:solidFill>
                  <a:srgbClr val="131313"/>
                </a:solidFill>
                <a:latin typeface="Verdana"/>
                <a:cs typeface="Verdana"/>
              </a:rPr>
              <a:t>Huth,</a:t>
            </a:r>
            <a:r>
              <a:rPr sz="1600" spc="-100" dirty="0">
                <a:solidFill>
                  <a:srgbClr val="131313"/>
                </a:solidFill>
                <a:latin typeface="Verdana"/>
                <a:cs typeface="Verdana"/>
              </a:rPr>
              <a:t> B. </a:t>
            </a:r>
            <a:r>
              <a:rPr sz="1600" spc="-60" dirty="0">
                <a:solidFill>
                  <a:srgbClr val="131313"/>
                </a:solidFill>
                <a:latin typeface="Verdana"/>
                <a:cs typeface="Verdana"/>
              </a:rPr>
              <a:t>(2022,</a:t>
            </a:r>
            <a:r>
              <a:rPr sz="1600" spc="-100" dirty="0">
                <a:solidFill>
                  <a:srgbClr val="131313"/>
                </a:solidFill>
                <a:latin typeface="Verdana"/>
                <a:cs typeface="Verdana"/>
              </a:rPr>
              <a:t> </a:t>
            </a:r>
            <a:r>
              <a:rPr sz="1600" spc="-30" dirty="0">
                <a:solidFill>
                  <a:srgbClr val="131313"/>
                </a:solidFill>
                <a:latin typeface="Verdana"/>
                <a:cs typeface="Verdana"/>
              </a:rPr>
              <a:t>April</a:t>
            </a:r>
            <a:r>
              <a:rPr sz="1600" spc="-100" dirty="0">
                <a:solidFill>
                  <a:srgbClr val="131313"/>
                </a:solidFill>
                <a:latin typeface="Verdana"/>
                <a:cs typeface="Verdana"/>
              </a:rPr>
              <a:t> </a:t>
            </a:r>
            <a:r>
              <a:rPr sz="1600" spc="-105" dirty="0">
                <a:solidFill>
                  <a:srgbClr val="131313"/>
                </a:solidFill>
                <a:latin typeface="Verdana"/>
                <a:cs typeface="Verdana"/>
              </a:rPr>
              <a:t>26).</a:t>
            </a:r>
            <a:r>
              <a:rPr sz="1600" spc="-100" dirty="0">
                <a:solidFill>
                  <a:srgbClr val="131313"/>
                </a:solidFill>
                <a:latin typeface="Verdana"/>
                <a:cs typeface="Verdana"/>
              </a:rPr>
              <a:t> </a:t>
            </a:r>
            <a:r>
              <a:rPr sz="1600" spc="-30" dirty="0">
                <a:solidFill>
                  <a:srgbClr val="131313"/>
                </a:solidFill>
                <a:latin typeface="Verdana"/>
                <a:cs typeface="Verdana"/>
              </a:rPr>
              <a:t>Five</a:t>
            </a:r>
            <a:r>
              <a:rPr sz="1600" spc="-100" dirty="0">
                <a:solidFill>
                  <a:srgbClr val="131313"/>
                </a:solidFill>
                <a:latin typeface="Verdana"/>
                <a:cs typeface="Verdana"/>
              </a:rPr>
              <a:t> </a:t>
            </a:r>
            <a:r>
              <a:rPr sz="1600" dirty="0">
                <a:solidFill>
                  <a:srgbClr val="131313"/>
                </a:solidFill>
                <a:latin typeface="Verdana"/>
                <a:cs typeface="Verdana"/>
              </a:rPr>
              <a:t>Actions</a:t>
            </a:r>
            <a:r>
              <a:rPr sz="1600" spc="-100" dirty="0">
                <a:solidFill>
                  <a:srgbClr val="131313"/>
                </a:solidFill>
                <a:latin typeface="Verdana"/>
                <a:cs typeface="Verdana"/>
              </a:rPr>
              <a:t> </a:t>
            </a:r>
            <a:r>
              <a:rPr sz="1600" spc="15" dirty="0">
                <a:solidFill>
                  <a:srgbClr val="131313"/>
                </a:solidFill>
                <a:latin typeface="Verdana"/>
                <a:cs typeface="Verdana"/>
              </a:rPr>
              <a:t>You</a:t>
            </a:r>
            <a:r>
              <a:rPr sz="1600" spc="-100" dirty="0">
                <a:solidFill>
                  <a:srgbClr val="131313"/>
                </a:solidFill>
                <a:latin typeface="Verdana"/>
                <a:cs typeface="Verdana"/>
              </a:rPr>
              <a:t> </a:t>
            </a:r>
            <a:r>
              <a:rPr sz="1600" spc="-25" dirty="0">
                <a:solidFill>
                  <a:srgbClr val="131313"/>
                </a:solidFill>
                <a:latin typeface="Verdana"/>
                <a:cs typeface="Verdana"/>
              </a:rPr>
              <a:t>Can</a:t>
            </a:r>
            <a:r>
              <a:rPr sz="1600" spc="-100" dirty="0">
                <a:solidFill>
                  <a:srgbClr val="131313"/>
                </a:solidFill>
                <a:latin typeface="Verdana"/>
                <a:cs typeface="Verdana"/>
              </a:rPr>
              <a:t> </a:t>
            </a:r>
            <a:r>
              <a:rPr sz="1600" spc="-10" dirty="0">
                <a:solidFill>
                  <a:srgbClr val="131313"/>
                </a:solidFill>
                <a:latin typeface="Verdana"/>
                <a:cs typeface="Verdana"/>
              </a:rPr>
              <a:t>Take</a:t>
            </a:r>
            <a:r>
              <a:rPr sz="1600" spc="-100" dirty="0">
                <a:solidFill>
                  <a:srgbClr val="131313"/>
                </a:solidFill>
                <a:latin typeface="Verdana"/>
                <a:cs typeface="Verdana"/>
              </a:rPr>
              <a:t> </a:t>
            </a:r>
            <a:r>
              <a:rPr sz="1600" spc="-5" dirty="0">
                <a:solidFill>
                  <a:srgbClr val="131313"/>
                </a:solidFill>
                <a:latin typeface="Verdana"/>
                <a:cs typeface="Verdana"/>
              </a:rPr>
              <a:t>to</a:t>
            </a:r>
            <a:r>
              <a:rPr sz="1600" spc="-100" dirty="0">
                <a:solidFill>
                  <a:srgbClr val="131313"/>
                </a:solidFill>
                <a:latin typeface="Verdana"/>
                <a:cs typeface="Verdana"/>
              </a:rPr>
              <a:t> </a:t>
            </a:r>
            <a:r>
              <a:rPr sz="1600" spc="5" dirty="0">
                <a:solidFill>
                  <a:srgbClr val="131313"/>
                </a:solidFill>
                <a:latin typeface="Verdana"/>
                <a:cs typeface="Verdana"/>
              </a:rPr>
              <a:t>Help</a:t>
            </a:r>
            <a:r>
              <a:rPr sz="1600" spc="-100" dirty="0">
                <a:solidFill>
                  <a:srgbClr val="131313"/>
                </a:solidFill>
                <a:latin typeface="Verdana"/>
                <a:cs typeface="Verdana"/>
              </a:rPr>
              <a:t> </a:t>
            </a:r>
            <a:r>
              <a:rPr sz="1600" spc="-10" dirty="0">
                <a:solidFill>
                  <a:srgbClr val="131313"/>
                </a:solidFill>
                <a:latin typeface="Verdana"/>
                <a:cs typeface="Verdana"/>
              </a:rPr>
              <a:t>Advance</a:t>
            </a:r>
            <a:r>
              <a:rPr sz="1600" spc="-100" dirty="0">
                <a:solidFill>
                  <a:srgbClr val="131313"/>
                </a:solidFill>
                <a:latin typeface="Verdana"/>
                <a:cs typeface="Verdana"/>
              </a:rPr>
              <a:t> </a:t>
            </a:r>
            <a:r>
              <a:rPr sz="1600" spc="-15" dirty="0">
                <a:solidFill>
                  <a:srgbClr val="131313"/>
                </a:solidFill>
                <a:latin typeface="Verdana"/>
                <a:cs typeface="Verdana"/>
              </a:rPr>
              <a:t>SDG</a:t>
            </a:r>
            <a:r>
              <a:rPr sz="1600" spc="-100" dirty="0">
                <a:solidFill>
                  <a:srgbClr val="131313"/>
                </a:solidFill>
                <a:latin typeface="Verdana"/>
                <a:cs typeface="Verdana"/>
              </a:rPr>
              <a:t> </a:t>
            </a:r>
            <a:r>
              <a:rPr sz="1600" spc="-245" dirty="0">
                <a:solidFill>
                  <a:srgbClr val="131313"/>
                </a:solidFill>
                <a:latin typeface="Verdana"/>
                <a:cs typeface="Verdana"/>
              </a:rPr>
              <a:t>12:</a:t>
            </a:r>
            <a:r>
              <a:rPr sz="1600" spc="-100" dirty="0">
                <a:solidFill>
                  <a:srgbClr val="131313"/>
                </a:solidFill>
                <a:latin typeface="Verdana"/>
                <a:cs typeface="Verdana"/>
              </a:rPr>
              <a:t> </a:t>
            </a:r>
            <a:r>
              <a:rPr sz="1600" dirty="0">
                <a:solidFill>
                  <a:srgbClr val="131313"/>
                </a:solidFill>
                <a:latin typeface="Verdana"/>
                <a:cs typeface="Verdana"/>
              </a:rPr>
              <a:t>Responsible</a:t>
            </a:r>
            <a:r>
              <a:rPr sz="1600" spc="-100" dirty="0">
                <a:solidFill>
                  <a:srgbClr val="131313"/>
                </a:solidFill>
                <a:latin typeface="Verdana"/>
                <a:cs typeface="Verdana"/>
              </a:rPr>
              <a:t> </a:t>
            </a:r>
            <a:r>
              <a:rPr sz="1600" spc="-45" dirty="0">
                <a:solidFill>
                  <a:srgbClr val="131313"/>
                </a:solidFill>
                <a:latin typeface="Verdana"/>
                <a:cs typeface="Verdana"/>
              </a:rPr>
              <a:t>Consumption.</a:t>
            </a:r>
            <a:r>
              <a:rPr sz="1600" spc="-100" dirty="0">
                <a:solidFill>
                  <a:srgbClr val="131313"/>
                </a:solidFill>
                <a:latin typeface="Verdana"/>
                <a:cs typeface="Verdana"/>
              </a:rPr>
              <a:t> </a:t>
            </a:r>
            <a:r>
              <a:rPr sz="1600" spc="-20" dirty="0">
                <a:solidFill>
                  <a:srgbClr val="131313"/>
                </a:solidFill>
                <a:latin typeface="Verdana"/>
                <a:cs typeface="Verdana"/>
              </a:rPr>
              <a:t>Population</a:t>
            </a:r>
            <a:r>
              <a:rPr sz="1600" spc="-100" dirty="0">
                <a:solidFill>
                  <a:srgbClr val="131313"/>
                </a:solidFill>
                <a:latin typeface="Verdana"/>
                <a:cs typeface="Verdana"/>
              </a:rPr>
              <a:t> </a:t>
            </a:r>
            <a:r>
              <a:rPr sz="1600" spc="-45" dirty="0">
                <a:solidFill>
                  <a:srgbClr val="131313"/>
                </a:solidFill>
                <a:latin typeface="Verdana"/>
                <a:cs typeface="Verdana"/>
              </a:rPr>
              <a:t>Education.</a:t>
            </a:r>
            <a:r>
              <a:rPr sz="1600" spc="-100" dirty="0">
                <a:solidFill>
                  <a:srgbClr val="131313"/>
                </a:solidFill>
                <a:latin typeface="Verdana"/>
                <a:cs typeface="Verdana"/>
              </a:rPr>
              <a:t> </a:t>
            </a:r>
            <a:r>
              <a:rPr sz="1600" spc="-45" dirty="0">
                <a:solidFill>
                  <a:srgbClr val="131313"/>
                </a:solidFill>
                <a:latin typeface="Verdana"/>
                <a:cs typeface="Verdana"/>
              </a:rPr>
              <a:t>https://populationeducation.org/five- </a:t>
            </a:r>
            <a:r>
              <a:rPr sz="1600" spc="-550" dirty="0">
                <a:solidFill>
                  <a:srgbClr val="131313"/>
                </a:solidFill>
                <a:latin typeface="Verdana"/>
                <a:cs typeface="Verdana"/>
              </a:rPr>
              <a:t> </a:t>
            </a:r>
            <a:r>
              <a:rPr sz="1600" spc="-40" dirty="0">
                <a:solidFill>
                  <a:srgbClr val="131313"/>
                </a:solidFill>
                <a:latin typeface="Verdana"/>
                <a:cs typeface="Verdana"/>
              </a:rPr>
              <a:t>actions-you-can-take-to-help-advance-sdg-12-responsible-consumption/</a:t>
            </a:r>
            <a:endParaRPr sz="1600">
              <a:latin typeface="Verdana"/>
              <a:cs typeface="Verdana"/>
            </a:endParaRPr>
          </a:p>
          <a:p>
            <a:pPr>
              <a:lnSpc>
                <a:spcPct val="100000"/>
              </a:lnSpc>
              <a:spcBef>
                <a:spcPts val="45"/>
              </a:spcBef>
            </a:pPr>
            <a:endParaRPr sz="1750">
              <a:latin typeface="Verdana"/>
              <a:cs typeface="Verdana"/>
            </a:endParaRPr>
          </a:p>
          <a:p>
            <a:pPr marL="12700" marR="5137150">
              <a:lnSpc>
                <a:spcPct val="113300"/>
              </a:lnSpc>
            </a:pPr>
            <a:r>
              <a:rPr sz="1600" spc="-15" dirty="0">
                <a:solidFill>
                  <a:srgbClr val="131313"/>
                </a:solidFill>
                <a:latin typeface="Verdana"/>
                <a:cs typeface="Verdana"/>
              </a:rPr>
              <a:t>SDG</a:t>
            </a:r>
            <a:r>
              <a:rPr sz="1600" spc="-110" dirty="0">
                <a:solidFill>
                  <a:srgbClr val="131313"/>
                </a:solidFill>
                <a:latin typeface="Verdana"/>
                <a:cs typeface="Verdana"/>
              </a:rPr>
              <a:t> </a:t>
            </a:r>
            <a:r>
              <a:rPr sz="1600" spc="-20" dirty="0">
                <a:solidFill>
                  <a:srgbClr val="131313"/>
                </a:solidFill>
                <a:latin typeface="Verdana"/>
                <a:cs typeface="Verdana"/>
              </a:rPr>
              <a:t>Compass.</a:t>
            </a:r>
            <a:r>
              <a:rPr sz="1600" spc="-110" dirty="0">
                <a:solidFill>
                  <a:srgbClr val="131313"/>
                </a:solidFill>
                <a:latin typeface="Verdana"/>
                <a:cs typeface="Verdana"/>
              </a:rPr>
              <a:t> </a:t>
            </a:r>
            <a:r>
              <a:rPr sz="1600" spc="-140" dirty="0">
                <a:solidFill>
                  <a:srgbClr val="131313"/>
                </a:solidFill>
                <a:latin typeface="Verdana"/>
                <a:cs typeface="Verdana"/>
              </a:rPr>
              <a:t>(2015).</a:t>
            </a:r>
            <a:r>
              <a:rPr sz="1600" spc="-105" dirty="0">
                <a:solidFill>
                  <a:srgbClr val="131313"/>
                </a:solidFill>
                <a:latin typeface="Verdana"/>
                <a:cs typeface="Verdana"/>
              </a:rPr>
              <a:t> </a:t>
            </a:r>
            <a:r>
              <a:rPr sz="1600" spc="-5" dirty="0">
                <a:solidFill>
                  <a:srgbClr val="131313"/>
                </a:solidFill>
                <a:latin typeface="Verdana"/>
                <a:cs typeface="Verdana"/>
              </a:rPr>
              <a:t>The</a:t>
            </a:r>
            <a:r>
              <a:rPr sz="1600" spc="-110" dirty="0">
                <a:solidFill>
                  <a:srgbClr val="131313"/>
                </a:solidFill>
                <a:latin typeface="Verdana"/>
                <a:cs typeface="Verdana"/>
              </a:rPr>
              <a:t> </a:t>
            </a:r>
            <a:r>
              <a:rPr sz="1600" spc="-20" dirty="0">
                <a:solidFill>
                  <a:srgbClr val="131313"/>
                </a:solidFill>
                <a:latin typeface="Verdana"/>
                <a:cs typeface="Verdana"/>
              </a:rPr>
              <a:t>guide</a:t>
            </a:r>
            <a:r>
              <a:rPr sz="1600" spc="-105" dirty="0">
                <a:solidFill>
                  <a:srgbClr val="131313"/>
                </a:solidFill>
                <a:latin typeface="Verdana"/>
                <a:cs typeface="Verdana"/>
              </a:rPr>
              <a:t> </a:t>
            </a:r>
            <a:r>
              <a:rPr sz="1600" spc="-20" dirty="0">
                <a:solidFill>
                  <a:srgbClr val="131313"/>
                </a:solidFill>
                <a:latin typeface="Verdana"/>
                <a:cs typeface="Verdana"/>
              </a:rPr>
              <a:t>for</a:t>
            </a:r>
            <a:r>
              <a:rPr sz="1600" spc="-110" dirty="0">
                <a:solidFill>
                  <a:srgbClr val="131313"/>
                </a:solidFill>
                <a:latin typeface="Verdana"/>
                <a:cs typeface="Verdana"/>
              </a:rPr>
              <a:t> </a:t>
            </a:r>
            <a:r>
              <a:rPr sz="1600" spc="-10" dirty="0">
                <a:solidFill>
                  <a:srgbClr val="131313"/>
                </a:solidFill>
                <a:latin typeface="Verdana"/>
                <a:cs typeface="Verdana"/>
              </a:rPr>
              <a:t>business</a:t>
            </a:r>
            <a:r>
              <a:rPr sz="1600" spc="-105" dirty="0">
                <a:solidFill>
                  <a:srgbClr val="131313"/>
                </a:solidFill>
                <a:latin typeface="Verdana"/>
                <a:cs typeface="Verdana"/>
              </a:rPr>
              <a:t> </a:t>
            </a:r>
            <a:r>
              <a:rPr sz="1600" spc="-20" dirty="0">
                <a:solidFill>
                  <a:srgbClr val="131313"/>
                </a:solidFill>
                <a:latin typeface="Verdana"/>
                <a:cs typeface="Verdana"/>
              </a:rPr>
              <a:t>action</a:t>
            </a:r>
            <a:r>
              <a:rPr sz="1600" spc="-110" dirty="0">
                <a:solidFill>
                  <a:srgbClr val="131313"/>
                </a:solidFill>
                <a:latin typeface="Verdana"/>
                <a:cs typeface="Verdana"/>
              </a:rPr>
              <a:t> </a:t>
            </a:r>
            <a:r>
              <a:rPr sz="1600" spc="-25" dirty="0">
                <a:solidFill>
                  <a:srgbClr val="131313"/>
                </a:solidFill>
                <a:latin typeface="Verdana"/>
                <a:cs typeface="Verdana"/>
              </a:rPr>
              <a:t>on</a:t>
            </a:r>
            <a:r>
              <a:rPr sz="1600" spc="-110" dirty="0">
                <a:solidFill>
                  <a:srgbClr val="131313"/>
                </a:solidFill>
                <a:latin typeface="Verdana"/>
                <a:cs typeface="Verdana"/>
              </a:rPr>
              <a:t> </a:t>
            </a:r>
            <a:r>
              <a:rPr sz="1600" spc="-35" dirty="0">
                <a:solidFill>
                  <a:srgbClr val="131313"/>
                </a:solidFill>
                <a:latin typeface="Verdana"/>
                <a:cs typeface="Verdana"/>
              </a:rPr>
              <a:t>the</a:t>
            </a:r>
            <a:r>
              <a:rPr sz="1600" spc="-105" dirty="0">
                <a:solidFill>
                  <a:srgbClr val="131313"/>
                </a:solidFill>
                <a:latin typeface="Verdana"/>
                <a:cs typeface="Verdana"/>
              </a:rPr>
              <a:t> </a:t>
            </a:r>
            <a:r>
              <a:rPr sz="1600" dirty="0">
                <a:solidFill>
                  <a:srgbClr val="131313"/>
                </a:solidFill>
                <a:latin typeface="Verdana"/>
                <a:cs typeface="Verdana"/>
              </a:rPr>
              <a:t>SDGs</a:t>
            </a:r>
            <a:r>
              <a:rPr sz="1600" spc="-110" dirty="0">
                <a:solidFill>
                  <a:srgbClr val="131313"/>
                </a:solidFill>
                <a:latin typeface="Verdana"/>
                <a:cs typeface="Verdana"/>
              </a:rPr>
              <a:t> </a:t>
            </a:r>
            <a:r>
              <a:rPr sz="1600" dirty="0">
                <a:solidFill>
                  <a:srgbClr val="131313"/>
                </a:solidFill>
                <a:latin typeface="Verdana"/>
                <a:cs typeface="Verdana"/>
              </a:rPr>
              <a:t>Developed</a:t>
            </a:r>
            <a:r>
              <a:rPr sz="1600" spc="-105" dirty="0">
                <a:solidFill>
                  <a:srgbClr val="131313"/>
                </a:solidFill>
                <a:latin typeface="Verdana"/>
                <a:cs typeface="Verdana"/>
              </a:rPr>
              <a:t> </a:t>
            </a:r>
            <a:r>
              <a:rPr sz="1600" spc="-155" dirty="0">
                <a:solidFill>
                  <a:srgbClr val="131313"/>
                </a:solidFill>
                <a:latin typeface="Verdana"/>
                <a:cs typeface="Verdana"/>
              </a:rPr>
              <a:t>by:</a:t>
            </a:r>
            <a:r>
              <a:rPr sz="1600" spc="-110" dirty="0">
                <a:solidFill>
                  <a:srgbClr val="131313"/>
                </a:solidFill>
                <a:latin typeface="Verdana"/>
                <a:cs typeface="Verdana"/>
              </a:rPr>
              <a:t> </a:t>
            </a:r>
            <a:r>
              <a:rPr sz="1600" spc="-30" dirty="0">
                <a:solidFill>
                  <a:srgbClr val="131313"/>
                </a:solidFill>
                <a:latin typeface="Verdana"/>
                <a:cs typeface="Verdana"/>
              </a:rPr>
              <a:t>TM.</a:t>
            </a:r>
            <a:r>
              <a:rPr sz="1600" spc="-105" dirty="0">
                <a:solidFill>
                  <a:srgbClr val="131313"/>
                </a:solidFill>
                <a:latin typeface="Verdana"/>
                <a:cs typeface="Verdana"/>
              </a:rPr>
              <a:t> </a:t>
            </a:r>
            <a:r>
              <a:rPr sz="1600" spc="-30" dirty="0">
                <a:solidFill>
                  <a:srgbClr val="131313"/>
                </a:solidFill>
                <a:latin typeface="Verdana"/>
                <a:cs typeface="Verdana"/>
              </a:rPr>
              <a:t>https://sdgcompass.org/wp- </a:t>
            </a:r>
            <a:r>
              <a:rPr sz="1600" spc="-550" dirty="0">
                <a:solidFill>
                  <a:srgbClr val="131313"/>
                </a:solidFill>
                <a:latin typeface="Verdana"/>
                <a:cs typeface="Verdana"/>
              </a:rPr>
              <a:t> </a:t>
            </a:r>
            <a:r>
              <a:rPr sz="1600" spc="-60" dirty="0">
                <a:solidFill>
                  <a:srgbClr val="131313"/>
                </a:solidFill>
                <a:latin typeface="Verdana"/>
                <a:cs typeface="Verdana"/>
              </a:rPr>
              <a:t>content/uploads/2015/12/019104_SDG_Compass_Guide_2015.pdf</a:t>
            </a:r>
            <a:endParaRPr sz="1600">
              <a:latin typeface="Verdana"/>
              <a:cs typeface="Verdana"/>
            </a:endParaRPr>
          </a:p>
          <a:p>
            <a:pPr marL="12700" marR="27305">
              <a:lnSpc>
                <a:spcPct val="226600"/>
              </a:lnSpc>
            </a:pPr>
            <a:r>
              <a:rPr sz="1600" spc="-15" dirty="0">
                <a:solidFill>
                  <a:srgbClr val="131313"/>
                </a:solidFill>
                <a:latin typeface="Verdana"/>
                <a:cs typeface="Verdana"/>
              </a:rPr>
              <a:t>SDG</a:t>
            </a:r>
            <a:r>
              <a:rPr sz="1600" spc="-100" dirty="0">
                <a:solidFill>
                  <a:srgbClr val="131313"/>
                </a:solidFill>
                <a:latin typeface="Verdana"/>
                <a:cs typeface="Verdana"/>
              </a:rPr>
              <a:t> </a:t>
            </a:r>
            <a:r>
              <a:rPr sz="1600" spc="-40" dirty="0">
                <a:solidFill>
                  <a:srgbClr val="131313"/>
                </a:solidFill>
                <a:latin typeface="Verdana"/>
                <a:cs typeface="Verdana"/>
              </a:rPr>
              <a:t>Tracker.</a:t>
            </a:r>
            <a:r>
              <a:rPr sz="1600" spc="-100" dirty="0">
                <a:solidFill>
                  <a:srgbClr val="131313"/>
                </a:solidFill>
                <a:latin typeface="Verdana"/>
                <a:cs typeface="Verdana"/>
              </a:rPr>
              <a:t> </a:t>
            </a:r>
            <a:r>
              <a:rPr sz="1600" spc="-190" dirty="0">
                <a:solidFill>
                  <a:srgbClr val="131313"/>
                </a:solidFill>
                <a:latin typeface="Verdana"/>
                <a:cs typeface="Verdana"/>
              </a:rPr>
              <a:t>(2011).</a:t>
            </a:r>
            <a:r>
              <a:rPr sz="1600" spc="-95" dirty="0">
                <a:solidFill>
                  <a:srgbClr val="131313"/>
                </a:solidFill>
                <a:latin typeface="Verdana"/>
                <a:cs typeface="Verdana"/>
              </a:rPr>
              <a:t> </a:t>
            </a:r>
            <a:r>
              <a:rPr sz="1600" spc="10" dirty="0">
                <a:solidFill>
                  <a:srgbClr val="131313"/>
                </a:solidFill>
                <a:latin typeface="Verdana"/>
                <a:cs typeface="Verdana"/>
              </a:rPr>
              <a:t>Goal</a:t>
            </a:r>
            <a:r>
              <a:rPr sz="1600" spc="-100" dirty="0">
                <a:solidFill>
                  <a:srgbClr val="131313"/>
                </a:solidFill>
                <a:latin typeface="Verdana"/>
                <a:cs typeface="Verdana"/>
              </a:rPr>
              <a:t> </a:t>
            </a:r>
            <a:r>
              <a:rPr sz="1600" spc="-245" dirty="0">
                <a:solidFill>
                  <a:srgbClr val="131313"/>
                </a:solidFill>
                <a:latin typeface="Verdana"/>
                <a:cs typeface="Verdana"/>
              </a:rPr>
              <a:t>12:</a:t>
            </a:r>
            <a:r>
              <a:rPr sz="1600" spc="-95" dirty="0">
                <a:solidFill>
                  <a:srgbClr val="131313"/>
                </a:solidFill>
                <a:latin typeface="Verdana"/>
                <a:cs typeface="Verdana"/>
              </a:rPr>
              <a:t> </a:t>
            </a:r>
            <a:r>
              <a:rPr sz="1600" dirty="0">
                <a:solidFill>
                  <a:srgbClr val="131313"/>
                </a:solidFill>
                <a:latin typeface="Verdana"/>
                <a:cs typeface="Verdana"/>
              </a:rPr>
              <a:t>Responsible</a:t>
            </a:r>
            <a:r>
              <a:rPr sz="1600" spc="-100" dirty="0">
                <a:solidFill>
                  <a:srgbClr val="131313"/>
                </a:solidFill>
                <a:latin typeface="Verdana"/>
                <a:cs typeface="Verdana"/>
              </a:rPr>
              <a:t> </a:t>
            </a:r>
            <a:r>
              <a:rPr sz="1600" spc="-30" dirty="0">
                <a:solidFill>
                  <a:srgbClr val="131313"/>
                </a:solidFill>
                <a:latin typeface="Verdana"/>
                <a:cs typeface="Verdana"/>
              </a:rPr>
              <a:t>Consumption</a:t>
            </a:r>
            <a:r>
              <a:rPr sz="1600" spc="-95" dirty="0">
                <a:solidFill>
                  <a:srgbClr val="131313"/>
                </a:solidFill>
                <a:latin typeface="Verdana"/>
                <a:cs typeface="Verdana"/>
              </a:rPr>
              <a:t> </a:t>
            </a:r>
            <a:r>
              <a:rPr sz="1600" spc="-45" dirty="0">
                <a:solidFill>
                  <a:srgbClr val="131313"/>
                </a:solidFill>
                <a:latin typeface="Verdana"/>
                <a:cs typeface="Verdana"/>
              </a:rPr>
              <a:t>and</a:t>
            </a:r>
            <a:r>
              <a:rPr sz="1600" spc="-100" dirty="0">
                <a:solidFill>
                  <a:srgbClr val="131313"/>
                </a:solidFill>
                <a:latin typeface="Verdana"/>
                <a:cs typeface="Verdana"/>
              </a:rPr>
              <a:t> </a:t>
            </a:r>
            <a:r>
              <a:rPr sz="1600" spc="-15" dirty="0">
                <a:solidFill>
                  <a:srgbClr val="131313"/>
                </a:solidFill>
                <a:latin typeface="Verdana"/>
                <a:cs typeface="Verdana"/>
              </a:rPr>
              <a:t>Production</a:t>
            </a:r>
            <a:r>
              <a:rPr sz="1600" spc="-95" dirty="0">
                <a:solidFill>
                  <a:srgbClr val="131313"/>
                </a:solidFill>
                <a:latin typeface="Verdana"/>
                <a:cs typeface="Verdana"/>
              </a:rPr>
              <a:t> </a:t>
            </a:r>
            <a:r>
              <a:rPr sz="1600" spc="-180" dirty="0">
                <a:solidFill>
                  <a:srgbClr val="131313"/>
                </a:solidFill>
                <a:latin typeface="Verdana"/>
                <a:cs typeface="Verdana"/>
              </a:rPr>
              <a:t>-</a:t>
            </a:r>
            <a:r>
              <a:rPr sz="1600" spc="-100" dirty="0">
                <a:solidFill>
                  <a:srgbClr val="131313"/>
                </a:solidFill>
                <a:latin typeface="Verdana"/>
                <a:cs typeface="Verdana"/>
              </a:rPr>
              <a:t> </a:t>
            </a:r>
            <a:r>
              <a:rPr sz="1600" spc="-15" dirty="0">
                <a:solidFill>
                  <a:srgbClr val="131313"/>
                </a:solidFill>
                <a:latin typeface="Verdana"/>
                <a:cs typeface="Verdana"/>
              </a:rPr>
              <a:t>SDG</a:t>
            </a:r>
            <a:r>
              <a:rPr sz="1600" spc="-95" dirty="0">
                <a:solidFill>
                  <a:srgbClr val="131313"/>
                </a:solidFill>
                <a:latin typeface="Verdana"/>
                <a:cs typeface="Verdana"/>
              </a:rPr>
              <a:t> </a:t>
            </a:r>
            <a:r>
              <a:rPr sz="1600" spc="-40" dirty="0">
                <a:solidFill>
                  <a:srgbClr val="131313"/>
                </a:solidFill>
                <a:latin typeface="Verdana"/>
                <a:cs typeface="Verdana"/>
              </a:rPr>
              <a:t>Tracker.</a:t>
            </a:r>
            <a:r>
              <a:rPr sz="1600" spc="-100" dirty="0">
                <a:solidFill>
                  <a:srgbClr val="131313"/>
                </a:solidFill>
                <a:latin typeface="Verdana"/>
                <a:cs typeface="Verdana"/>
              </a:rPr>
              <a:t> </a:t>
            </a:r>
            <a:r>
              <a:rPr sz="1600" spc="-55" dirty="0">
                <a:solidFill>
                  <a:srgbClr val="131313"/>
                </a:solidFill>
                <a:latin typeface="Verdana"/>
                <a:cs typeface="Verdana"/>
              </a:rPr>
              <a:t>Our</a:t>
            </a:r>
            <a:r>
              <a:rPr sz="1600" spc="-95" dirty="0">
                <a:solidFill>
                  <a:srgbClr val="131313"/>
                </a:solidFill>
                <a:latin typeface="Verdana"/>
                <a:cs typeface="Verdana"/>
              </a:rPr>
              <a:t> </a:t>
            </a:r>
            <a:r>
              <a:rPr sz="1600" spc="15" dirty="0">
                <a:solidFill>
                  <a:srgbClr val="131313"/>
                </a:solidFill>
                <a:latin typeface="Verdana"/>
                <a:cs typeface="Verdana"/>
              </a:rPr>
              <a:t>World</a:t>
            </a:r>
            <a:r>
              <a:rPr sz="1600" spc="-100" dirty="0">
                <a:solidFill>
                  <a:srgbClr val="131313"/>
                </a:solidFill>
                <a:latin typeface="Verdana"/>
                <a:cs typeface="Verdana"/>
              </a:rPr>
              <a:t> </a:t>
            </a:r>
            <a:r>
              <a:rPr sz="1600" spc="-85" dirty="0">
                <a:solidFill>
                  <a:srgbClr val="131313"/>
                </a:solidFill>
                <a:latin typeface="Verdana"/>
                <a:cs typeface="Verdana"/>
              </a:rPr>
              <a:t>in</a:t>
            </a:r>
            <a:r>
              <a:rPr sz="1600" spc="-95" dirty="0">
                <a:solidFill>
                  <a:srgbClr val="131313"/>
                </a:solidFill>
                <a:latin typeface="Verdana"/>
                <a:cs typeface="Verdana"/>
              </a:rPr>
              <a:t> </a:t>
            </a:r>
            <a:r>
              <a:rPr sz="1600" spc="-85" dirty="0">
                <a:solidFill>
                  <a:srgbClr val="131313"/>
                </a:solidFill>
                <a:latin typeface="Verdana"/>
                <a:cs typeface="Verdana"/>
              </a:rPr>
              <a:t>Data.</a:t>
            </a:r>
            <a:r>
              <a:rPr sz="1600" spc="-100" dirty="0">
                <a:solidFill>
                  <a:srgbClr val="131313"/>
                </a:solidFill>
                <a:latin typeface="Verdana"/>
                <a:cs typeface="Verdana"/>
              </a:rPr>
              <a:t> </a:t>
            </a:r>
            <a:r>
              <a:rPr sz="1600" spc="-40" dirty="0">
                <a:solidFill>
                  <a:srgbClr val="131313"/>
                </a:solidFill>
                <a:latin typeface="Verdana"/>
                <a:cs typeface="Verdana"/>
              </a:rPr>
              <a:t>https://sdg-tracker.org/sustainable-consumption-production </a:t>
            </a:r>
            <a:r>
              <a:rPr sz="1600" spc="-545" dirty="0">
                <a:solidFill>
                  <a:srgbClr val="131313"/>
                </a:solidFill>
                <a:latin typeface="Verdana"/>
                <a:cs typeface="Verdana"/>
              </a:rPr>
              <a:t> </a:t>
            </a:r>
            <a:r>
              <a:rPr sz="1600" spc="-60" dirty="0">
                <a:solidFill>
                  <a:srgbClr val="131313"/>
                </a:solidFill>
                <a:latin typeface="Verdana"/>
                <a:cs typeface="Verdana"/>
              </a:rPr>
              <a:t>SustainUS.</a:t>
            </a:r>
            <a:r>
              <a:rPr sz="1600" spc="-114" dirty="0">
                <a:solidFill>
                  <a:srgbClr val="131313"/>
                </a:solidFill>
                <a:latin typeface="Verdana"/>
                <a:cs typeface="Verdana"/>
              </a:rPr>
              <a:t> (2015, </a:t>
            </a:r>
            <a:r>
              <a:rPr sz="1600" spc="-30" dirty="0">
                <a:solidFill>
                  <a:srgbClr val="131313"/>
                </a:solidFill>
                <a:latin typeface="Verdana"/>
                <a:cs typeface="Verdana"/>
              </a:rPr>
              <a:t>April</a:t>
            </a:r>
            <a:r>
              <a:rPr sz="1600" spc="-114" dirty="0">
                <a:solidFill>
                  <a:srgbClr val="131313"/>
                </a:solidFill>
                <a:latin typeface="Verdana"/>
                <a:cs typeface="Verdana"/>
              </a:rPr>
              <a:t> </a:t>
            </a:r>
            <a:r>
              <a:rPr sz="1600" spc="-195" dirty="0">
                <a:solidFill>
                  <a:srgbClr val="131313"/>
                </a:solidFill>
                <a:latin typeface="Verdana"/>
                <a:cs typeface="Verdana"/>
              </a:rPr>
              <a:t>12).</a:t>
            </a:r>
            <a:r>
              <a:rPr sz="1600" spc="-114" dirty="0">
                <a:solidFill>
                  <a:srgbClr val="131313"/>
                </a:solidFill>
                <a:latin typeface="Verdana"/>
                <a:cs typeface="Verdana"/>
              </a:rPr>
              <a:t> </a:t>
            </a:r>
            <a:r>
              <a:rPr sz="1600" spc="-15" dirty="0">
                <a:solidFill>
                  <a:srgbClr val="131313"/>
                </a:solidFill>
                <a:latin typeface="Verdana"/>
                <a:cs typeface="Verdana"/>
              </a:rPr>
              <a:t>About</a:t>
            </a:r>
            <a:r>
              <a:rPr sz="1600" spc="-114" dirty="0">
                <a:solidFill>
                  <a:srgbClr val="131313"/>
                </a:solidFill>
                <a:latin typeface="Verdana"/>
                <a:cs typeface="Verdana"/>
              </a:rPr>
              <a:t> </a:t>
            </a:r>
            <a:r>
              <a:rPr sz="1600" spc="-204" dirty="0">
                <a:solidFill>
                  <a:srgbClr val="131313"/>
                </a:solidFill>
                <a:latin typeface="Verdana"/>
                <a:cs typeface="Verdana"/>
              </a:rPr>
              <a:t>|</a:t>
            </a:r>
            <a:r>
              <a:rPr sz="1600" spc="-110" dirty="0">
                <a:solidFill>
                  <a:srgbClr val="131313"/>
                </a:solidFill>
                <a:latin typeface="Verdana"/>
                <a:cs typeface="Verdana"/>
              </a:rPr>
              <a:t> </a:t>
            </a:r>
            <a:r>
              <a:rPr sz="1600" spc="-60" dirty="0">
                <a:solidFill>
                  <a:srgbClr val="131313"/>
                </a:solidFill>
                <a:latin typeface="Verdana"/>
                <a:cs typeface="Verdana"/>
              </a:rPr>
              <a:t>SustainUS.</a:t>
            </a:r>
            <a:r>
              <a:rPr sz="1600" spc="-114" dirty="0">
                <a:solidFill>
                  <a:srgbClr val="131313"/>
                </a:solidFill>
                <a:latin typeface="Verdana"/>
                <a:cs typeface="Verdana"/>
              </a:rPr>
              <a:t> </a:t>
            </a:r>
            <a:r>
              <a:rPr sz="1600" spc="-85" dirty="0">
                <a:solidFill>
                  <a:srgbClr val="131313"/>
                </a:solidFill>
                <a:latin typeface="Verdana"/>
                <a:cs typeface="Verdana"/>
              </a:rPr>
              <a:t>https://sustainus.org/about/#:~:text=SustainUS%20is%20a%20youth%2Dled</a:t>
            </a:r>
            <a:endParaRPr sz="1600">
              <a:latin typeface="Verdana"/>
              <a:cs typeface="Verdana"/>
            </a:endParaRPr>
          </a:p>
          <a:p>
            <a:pPr>
              <a:lnSpc>
                <a:spcPct val="100000"/>
              </a:lnSpc>
              <a:spcBef>
                <a:spcPts val="50"/>
              </a:spcBef>
            </a:pPr>
            <a:endParaRPr sz="1750">
              <a:latin typeface="Verdana"/>
              <a:cs typeface="Verdana"/>
            </a:endParaRPr>
          </a:p>
          <a:p>
            <a:pPr marL="12700" marR="5260340">
              <a:lnSpc>
                <a:spcPct val="113300"/>
              </a:lnSpc>
            </a:pPr>
            <a:r>
              <a:rPr sz="1600" spc="-60" dirty="0">
                <a:solidFill>
                  <a:srgbClr val="131313"/>
                </a:solidFill>
                <a:latin typeface="Verdana"/>
                <a:cs typeface="Verdana"/>
              </a:rPr>
              <a:t>SustainUS.</a:t>
            </a:r>
            <a:r>
              <a:rPr sz="1600" spc="-100" dirty="0">
                <a:solidFill>
                  <a:srgbClr val="131313"/>
                </a:solidFill>
                <a:latin typeface="Verdana"/>
                <a:cs typeface="Verdana"/>
              </a:rPr>
              <a:t> </a:t>
            </a:r>
            <a:r>
              <a:rPr sz="1600" spc="-150" dirty="0">
                <a:solidFill>
                  <a:srgbClr val="131313"/>
                </a:solidFill>
                <a:latin typeface="Verdana"/>
                <a:cs typeface="Verdana"/>
              </a:rPr>
              <a:t>(2017).</a:t>
            </a:r>
            <a:r>
              <a:rPr sz="1600" spc="-95" dirty="0">
                <a:solidFill>
                  <a:srgbClr val="131313"/>
                </a:solidFill>
                <a:latin typeface="Verdana"/>
                <a:cs typeface="Verdana"/>
              </a:rPr>
              <a:t> </a:t>
            </a:r>
            <a:r>
              <a:rPr sz="1600" spc="-60" dirty="0">
                <a:solidFill>
                  <a:srgbClr val="131313"/>
                </a:solidFill>
                <a:latin typeface="Verdana"/>
                <a:cs typeface="Verdana"/>
              </a:rPr>
              <a:t>Training</a:t>
            </a:r>
            <a:r>
              <a:rPr sz="1600" spc="-95" dirty="0">
                <a:solidFill>
                  <a:srgbClr val="131313"/>
                </a:solidFill>
                <a:latin typeface="Verdana"/>
                <a:cs typeface="Verdana"/>
              </a:rPr>
              <a:t> </a:t>
            </a:r>
            <a:r>
              <a:rPr sz="1600" spc="-35" dirty="0">
                <a:solidFill>
                  <a:srgbClr val="131313"/>
                </a:solidFill>
                <a:latin typeface="Verdana"/>
                <a:cs typeface="Verdana"/>
              </a:rPr>
              <a:t>the</a:t>
            </a:r>
            <a:r>
              <a:rPr sz="1600" spc="-100" dirty="0">
                <a:solidFill>
                  <a:srgbClr val="131313"/>
                </a:solidFill>
                <a:latin typeface="Verdana"/>
                <a:cs typeface="Verdana"/>
              </a:rPr>
              <a:t> </a:t>
            </a:r>
            <a:r>
              <a:rPr sz="1600" spc="-30" dirty="0">
                <a:solidFill>
                  <a:srgbClr val="131313"/>
                </a:solidFill>
                <a:latin typeface="Verdana"/>
                <a:cs typeface="Verdana"/>
              </a:rPr>
              <a:t>Next</a:t>
            </a:r>
            <a:r>
              <a:rPr sz="1600" spc="-95" dirty="0">
                <a:solidFill>
                  <a:srgbClr val="131313"/>
                </a:solidFill>
                <a:latin typeface="Verdana"/>
                <a:cs typeface="Verdana"/>
              </a:rPr>
              <a:t> </a:t>
            </a:r>
            <a:r>
              <a:rPr sz="1600" spc="-30" dirty="0">
                <a:solidFill>
                  <a:srgbClr val="131313"/>
                </a:solidFill>
                <a:latin typeface="Verdana"/>
                <a:cs typeface="Verdana"/>
              </a:rPr>
              <a:t>Generation</a:t>
            </a:r>
            <a:r>
              <a:rPr sz="1600" spc="-95" dirty="0">
                <a:solidFill>
                  <a:srgbClr val="131313"/>
                </a:solidFill>
                <a:latin typeface="Verdana"/>
                <a:cs typeface="Verdana"/>
              </a:rPr>
              <a:t> </a:t>
            </a:r>
            <a:r>
              <a:rPr sz="1600" spc="-120" dirty="0">
                <a:solidFill>
                  <a:srgbClr val="131313"/>
                </a:solidFill>
                <a:latin typeface="Verdana"/>
                <a:cs typeface="Verdana"/>
              </a:rPr>
              <a:t>U.S.</a:t>
            </a:r>
            <a:r>
              <a:rPr sz="1600" spc="-95" dirty="0">
                <a:solidFill>
                  <a:srgbClr val="131313"/>
                </a:solidFill>
                <a:latin typeface="Verdana"/>
                <a:cs typeface="Verdana"/>
              </a:rPr>
              <a:t> </a:t>
            </a:r>
            <a:r>
              <a:rPr sz="1600" spc="-25" dirty="0">
                <a:solidFill>
                  <a:srgbClr val="131313"/>
                </a:solidFill>
                <a:latin typeface="Verdana"/>
                <a:cs typeface="Verdana"/>
              </a:rPr>
              <a:t>Youth</a:t>
            </a:r>
            <a:r>
              <a:rPr sz="1600" spc="-100" dirty="0">
                <a:solidFill>
                  <a:srgbClr val="131313"/>
                </a:solidFill>
                <a:latin typeface="Verdana"/>
                <a:cs typeface="Verdana"/>
              </a:rPr>
              <a:t> </a:t>
            </a:r>
            <a:r>
              <a:rPr sz="1600" spc="-20" dirty="0">
                <a:solidFill>
                  <a:srgbClr val="131313"/>
                </a:solidFill>
                <a:latin typeface="Verdana"/>
                <a:cs typeface="Verdana"/>
              </a:rPr>
              <a:t>for</a:t>
            </a:r>
            <a:r>
              <a:rPr sz="1600" spc="-95" dirty="0">
                <a:solidFill>
                  <a:srgbClr val="131313"/>
                </a:solidFill>
                <a:latin typeface="Verdana"/>
                <a:cs typeface="Verdana"/>
              </a:rPr>
              <a:t> </a:t>
            </a:r>
            <a:r>
              <a:rPr sz="1600" spc="-20" dirty="0">
                <a:solidFill>
                  <a:srgbClr val="131313"/>
                </a:solidFill>
                <a:latin typeface="Verdana"/>
                <a:cs typeface="Verdana"/>
              </a:rPr>
              <a:t>Justice</a:t>
            </a:r>
            <a:r>
              <a:rPr sz="1600" spc="-95" dirty="0">
                <a:solidFill>
                  <a:srgbClr val="131313"/>
                </a:solidFill>
                <a:latin typeface="Verdana"/>
                <a:cs typeface="Verdana"/>
              </a:rPr>
              <a:t> </a:t>
            </a:r>
            <a:r>
              <a:rPr sz="1600" spc="-45" dirty="0">
                <a:solidFill>
                  <a:srgbClr val="131313"/>
                </a:solidFill>
                <a:latin typeface="Verdana"/>
                <a:cs typeface="Verdana"/>
              </a:rPr>
              <a:t>and</a:t>
            </a:r>
            <a:r>
              <a:rPr sz="1600" spc="-95" dirty="0">
                <a:solidFill>
                  <a:srgbClr val="131313"/>
                </a:solidFill>
                <a:latin typeface="Verdana"/>
                <a:cs typeface="Verdana"/>
              </a:rPr>
              <a:t> </a:t>
            </a:r>
            <a:r>
              <a:rPr sz="1600" spc="-60" dirty="0">
                <a:solidFill>
                  <a:srgbClr val="131313"/>
                </a:solidFill>
                <a:latin typeface="Verdana"/>
                <a:cs typeface="Verdana"/>
              </a:rPr>
              <a:t>Sustainability.</a:t>
            </a:r>
            <a:r>
              <a:rPr sz="1600" spc="-100" dirty="0">
                <a:solidFill>
                  <a:srgbClr val="131313"/>
                </a:solidFill>
                <a:latin typeface="Verdana"/>
                <a:cs typeface="Verdana"/>
              </a:rPr>
              <a:t> </a:t>
            </a:r>
            <a:r>
              <a:rPr sz="1600" spc="-55" dirty="0">
                <a:solidFill>
                  <a:srgbClr val="131313"/>
                </a:solidFill>
                <a:latin typeface="Verdana"/>
                <a:cs typeface="Verdana"/>
              </a:rPr>
              <a:t>https://sustainus.org/wp- </a:t>
            </a:r>
            <a:r>
              <a:rPr sz="1600" spc="-545" dirty="0">
                <a:solidFill>
                  <a:srgbClr val="131313"/>
                </a:solidFill>
                <a:latin typeface="Verdana"/>
                <a:cs typeface="Verdana"/>
              </a:rPr>
              <a:t> </a:t>
            </a:r>
            <a:r>
              <a:rPr sz="1600" spc="-60" dirty="0">
                <a:solidFill>
                  <a:srgbClr val="131313"/>
                </a:solidFill>
                <a:latin typeface="Verdana"/>
                <a:cs typeface="Verdana"/>
              </a:rPr>
              <a:t>content/uploads/2019/01/SustainUS_AnnualReport_2017_R2_SinglePages_Digital-1.pdf</a:t>
            </a:r>
            <a:endParaRPr sz="1600">
              <a:latin typeface="Verdana"/>
              <a:cs typeface="Verdana"/>
            </a:endParaRPr>
          </a:p>
          <a:p>
            <a:pPr>
              <a:lnSpc>
                <a:spcPct val="100000"/>
              </a:lnSpc>
              <a:spcBef>
                <a:spcPts val="45"/>
              </a:spcBef>
            </a:pPr>
            <a:endParaRPr sz="1750">
              <a:latin typeface="Verdana"/>
              <a:cs typeface="Verdana"/>
            </a:endParaRPr>
          </a:p>
          <a:p>
            <a:pPr marL="12700" marR="417195">
              <a:lnSpc>
                <a:spcPct val="113300"/>
              </a:lnSpc>
            </a:pPr>
            <a:r>
              <a:rPr sz="1600" spc="-60" dirty="0">
                <a:solidFill>
                  <a:srgbClr val="131313"/>
                </a:solidFill>
                <a:latin typeface="Verdana"/>
                <a:cs typeface="Verdana"/>
              </a:rPr>
              <a:t>SustainUS.</a:t>
            </a:r>
            <a:r>
              <a:rPr sz="1600" spc="-110" dirty="0">
                <a:solidFill>
                  <a:srgbClr val="131313"/>
                </a:solidFill>
                <a:latin typeface="Verdana"/>
                <a:cs typeface="Verdana"/>
              </a:rPr>
              <a:t> </a:t>
            </a:r>
            <a:r>
              <a:rPr sz="1600" spc="-95" dirty="0">
                <a:solidFill>
                  <a:srgbClr val="131313"/>
                </a:solidFill>
                <a:latin typeface="Verdana"/>
                <a:cs typeface="Verdana"/>
              </a:rPr>
              <a:t>(2022).</a:t>
            </a:r>
            <a:r>
              <a:rPr sz="1600" spc="-105" dirty="0">
                <a:solidFill>
                  <a:srgbClr val="131313"/>
                </a:solidFill>
                <a:latin typeface="Verdana"/>
                <a:cs typeface="Verdana"/>
              </a:rPr>
              <a:t> </a:t>
            </a:r>
            <a:r>
              <a:rPr sz="1600" spc="-15" dirty="0">
                <a:solidFill>
                  <a:srgbClr val="131313"/>
                </a:solidFill>
                <a:latin typeface="Verdana"/>
                <a:cs typeface="Verdana"/>
              </a:rPr>
              <a:t>Connecting</a:t>
            </a:r>
            <a:r>
              <a:rPr sz="1600" spc="-105" dirty="0">
                <a:solidFill>
                  <a:srgbClr val="131313"/>
                </a:solidFill>
                <a:latin typeface="Verdana"/>
                <a:cs typeface="Verdana"/>
              </a:rPr>
              <a:t> </a:t>
            </a:r>
            <a:r>
              <a:rPr sz="1600" spc="-35" dirty="0">
                <a:solidFill>
                  <a:srgbClr val="131313"/>
                </a:solidFill>
                <a:latin typeface="Verdana"/>
                <a:cs typeface="Verdana"/>
              </a:rPr>
              <a:t>the</a:t>
            </a:r>
            <a:r>
              <a:rPr sz="1600" spc="-105" dirty="0">
                <a:solidFill>
                  <a:srgbClr val="131313"/>
                </a:solidFill>
                <a:latin typeface="Verdana"/>
                <a:cs typeface="Verdana"/>
              </a:rPr>
              <a:t> </a:t>
            </a:r>
            <a:r>
              <a:rPr sz="1600" spc="15" dirty="0">
                <a:solidFill>
                  <a:srgbClr val="131313"/>
                </a:solidFill>
                <a:latin typeface="Verdana"/>
                <a:cs typeface="Verdana"/>
              </a:rPr>
              <a:t>Local</a:t>
            </a:r>
            <a:r>
              <a:rPr sz="1600" spc="-105" dirty="0">
                <a:solidFill>
                  <a:srgbClr val="131313"/>
                </a:solidFill>
                <a:latin typeface="Verdana"/>
                <a:cs typeface="Verdana"/>
              </a:rPr>
              <a:t> </a:t>
            </a:r>
            <a:r>
              <a:rPr sz="1600" spc="-5" dirty="0">
                <a:solidFill>
                  <a:srgbClr val="131313"/>
                </a:solidFill>
                <a:latin typeface="Verdana"/>
                <a:cs typeface="Verdana"/>
              </a:rPr>
              <a:t>to</a:t>
            </a:r>
            <a:r>
              <a:rPr sz="1600" spc="-105" dirty="0">
                <a:solidFill>
                  <a:srgbClr val="131313"/>
                </a:solidFill>
                <a:latin typeface="Verdana"/>
                <a:cs typeface="Verdana"/>
              </a:rPr>
              <a:t> </a:t>
            </a:r>
            <a:r>
              <a:rPr sz="1600" spc="-50" dirty="0">
                <a:solidFill>
                  <a:srgbClr val="131313"/>
                </a:solidFill>
                <a:latin typeface="Verdana"/>
                <a:cs typeface="Verdana"/>
              </a:rPr>
              <a:t>Global:</a:t>
            </a:r>
            <a:r>
              <a:rPr sz="1600" spc="-110" dirty="0">
                <a:solidFill>
                  <a:srgbClr val="131313"/>
                </a:solidFill>
                <a:latin typeface="Verdana"/>
                <a:cs typeface="Verdana"/>
              </a:rPr>
              <a:t> </a:t>
            </a:r>
            <a:r>
              <a:rPr sz="1600" spc="-20" dirty="0">
                <a:solidFill>
                  <a:srgbClr val="131313"/>
                </a:solidFill>
                <a:latin typeface="Verdana"/>
                <a:cs typeface="Verdana"/>
              </a:rPr>
              <a:t>Report</a:t>
            </a:r>
            <a:r>
              <a:rPr sz="1600" spc="-105" dirty="0">
                <a:solidFill>
                  <a:srgbClr val="131313"/>
                </a:solidFill>
                <a:latin typeface="Verdana"/>
                <a:cs typeface="Verdana"/>
              </a:rPr>
              <a:t> </a:t>
            </a:r>
            <a:r>
              <a:rPr sz="1600" spc="-25" dirty="0">
                <a:solidFill>
                  <a:srgbClr val="131313"/>
                </a:solidFill>
                <a:latin typeface="Verdana"/>
                <a:cs typeface="Verdana"/>
              </a:rPr>
              <a:t>on</a:t>
            </a:r>
            <a:r>
              <a:rPr sz="1600" spc="-105" dirty="0">
                <a:solidFill>
                  <a:srgbClr val="131313"/>
                </a:solidFill>
                <a:latin typeface="Verdana"/>
                <a:cs typeface="Verdana"/>
              </a:rPr>
              <a:t> </a:t>
            </a:r>
            <a:r>
              <a:rPr sz="1600" spc="-30" dirty="0">
                <a:solidFill>
                  <a:srgbClr val="131313"/>
                </a:solidFill>
                <a:latin typeface="Verdana"/>
                <a:cs typeface="Verdana"/>
              </a:rPr>
              <a:t>SustainUS’s</a:t>
            </a:r>
            <a:r>
              <a:rPr sz="1600" spc="-105" dirty="0">
                <a:solidFill>
                  <a:srgbClr val="131313"/>
                </a:solidFill>
                <a:latin typeface="Verdana"/>
                <a:cs typeface="Verdana"/>
              </a:rPr>
              <a:t> </a:t>
            </a:r>
            <a:r>
              <a:rPr sz="1600" dirty="0">
                <a:solidFill>
                  <a:srgbClr val="131313"/>
                </a:solidFill>
                <a:latin typeface="Verdana"/>
                <a:cs typeface="Verdana"/>
              </a:rPr>
              <a:t>New</a:t>
            </a:r>
            <a:r>
              <a:rPr sz="1600" spc="-105" dirty="0">
                <a:solidFill>
                  <a:srgbClr val="131313"/>
                </a:solidFill>
                <a:latin typeface="Verdana"/>
                <a:cs typeface="Verdana"/>
              </a:rPr>
              <a:t> </a:t>
            </a:r>
            <a:r>
              <a:rPr sz="1600" spc="-10" dirty="0">
                <a:solidFill>
                  <a:srgbClr val="131313"/>
                </a:solidFill>
                <a:latin typeface="Verdana"/>
                <a:cs typeface="Verdana"/>
              </a:rPr>
              <a:t>York</a:t>
            </a:r>
            <a:r>
              <a:rPr sz="1600" spc="-105" dirty="0">
                <a:solidFill>
                  <a:srgbClr val="131313"/>
                </a:solidFill>
                <a:latin typeface="Verdana"/>
                <a:cs typeface="Verdana"/>
              </a:rPr>
              <a:t> </a:t>
            </a:r>
            <a:r>
              <a:rPr sz="1600" spc="-35" dirty="0">
                <a:solidFill>
                  <a:srgbClr val="131313"/>
                </a:solidFill>
                <a:latin typeface="Verdana"/>
                <a:cs typeface="Verdana"/>
              </a:rPr>
              <a:t>City</a:t>
            </a:r>
            <a:r>
              <a:rPr sz="1600" spc="-105" dirty="0">
                <a:solidFill>
                  <a:srgbClr val="131313"/>
                </a:solidFill>
                <a:latin typeface="Verdana"/>
                <a:cs typeface="Verdana"/>
              </a:rPr>
              <a:t> </a:t>
            </a:r>
            <a:r>
              <a:rPr sz="1600" spc="-20" dirty="0">
                <a:solidFill>
                  <a:srgbClr val="131313"/>
                </a:solidFill>
                <a:latin typeface="Verdana"/>
                <a:cs typeface="Verdana"/>
              </a:rPr>
              <a:t>Delegation</a:t>
            </a:r>
            <a:r>
              <a:rPr sz="1600" spc="-110" dirty="0">
                <a:solidFill>
                  <a:srgbClr val="131313"/>
                </a:solidFill>
                <a:latin typeface="Verdana"/>
                <a:cs typeface="Verdana"/>
              </a:rPr>
              <a:t> </a:t>
            </a:r>
            <a:r>
              <a:rPr sz="1600" spc="-5" dirty="0">
                <a:solidFill>
                  <a:srgbClr val="131313"/>
                </a:solidFill>
                <a:latin typeface="Verdana"/>
                <a:cs typeface="Verdana"/>
              </a:rPr>
              <a:t>to</a:t>
            </a:r>
            <a:r>
              <a:rPr sz="1600" spc="-105" dirty="0">
                <a:solidFill>
                  <a:srgbClr val="131313"/>
                </a:solidFill>
                <a:latin typeface="Verdana"/>
                <a:cs typeface="Verdana"/>
              </a:rPr>
              <a:t> </a:t>
            </a:r>
            <a:r>
              <a:rPr sz="1600" spc="-35" dirty="0">
                <a:solidFill>
                  <a:srgbClr val="131313"/>
                </a:solidFill>
                <a:latin typeface="Verdana"/>
                <a:cs typeface="Verdana"/>
              </a:rPr>
              <a:t>the</a:t>
            </a:r>
            <a:r>
              <a:rPr sz="1600" spc="-105" dirty="0">
                <a:solidFill>
                  <a:srgbClr val="131313"/>
                </a:solidFill>
                <a:latin typeface="Verdana"/>
                <a:cs typeface="Verdana"/>
              </a:rPr>
              <a:t> </a:t>
            </a:r>
            <a:r>
              <a:rPr sz="1600" spc="-35" dirty="0">
                <a:solidFill>
                  <a:srgbClr val="131313"/>
                </a:solidFill>
                <a:latin typeface="Verdana"/>
                <a:cs typeface="Verdana"/>
              </a:rPr>
              <a:t>United</a:t>
            </a:r>
            <a:r>
              <a:rPr sz="1600" spc="-105" dirty="0">
                <a:solidFill>
                  <a:srgbClr val="131313"/>
                </a:solidFill>
                <a:latin typeface="Verdana"/>
                <a:cs typeface="Verdana"/>
              </a:rPr>
              <a:t> </a:t>
            </a:r>
            <a:r>
              <a:rPr sz="1600" spc="-30" dirty="0">
                <a:solidFill>
                  <a:srgbClr val="131313"/>
                </a:solidFill>
                <a:latin typeface="Verdana"/>
                <a:cs typeface="Verdana"/>
              </a:rPr>
              <a:t>Nations</a:t>
            </a:r>
            <a:r>
              <a:rPr sz="1600" spc="-105" dirty="0">
                <a:solidFill>
                  <a:srgbClr val="131313"/>
                </a:solidFill>
                <a:latin typeface="Verdana"/>
                <a:cs typeface="Verdana"/>
              </a:rPr>
              <a:t> </a:t>
            </a:r>
            <a:r>
              <a:rPr sz="1600" spc="-20" dirty="0">
                <a:solidFill>
                  <a:srgbClr val="131313"/>
                </a:solidFill>
                <a:latin typeface="Verdana"/>
                <a:cs typeface="Verdana"/>
              </a:rPr>
              <a:t>Secretary</a:t>
            </a:r>
            <a:r>
              <a:rPr sz="1600" spc="-105" dirty="0">
                <a:solidFill>
                  <a:srgbClr val="131313"/>
                </a:solidFill>
                <a:latin typeface="Verdana"/>
                <a:cs typeface="Verdana"/>
              </a:rPr>
              <a:t> </a:t>
            </a:r>
            <a:r>
              <a:rPr sz="1600" spc="-5" dirty="0">
                <a:solidFill>
                  <a:srgbClr val="131313"/>
                </a:solidFill>
                <a:latin typeface="Verdana"/>
                <a:cs typeface="Verdana"/>
              </a:rPr>
              <a:t>General’s</a:t>
            </a:r>
            <a:r>
              <a:rPr sz="1600" spc="-110" dirty="0">
                <a:solidFill>
                  <a:srgbClr val="131313"/>
                </a:solidFill>
                <a:latin typeface="Verdana"/>
                <a:cs typeface="Verdana"/>
              </a:rPr>
              <a:t> </a:t>
            </a:r>
            <a:r>
              <a:rPr sz="1600" spc="-25" dirty="0">
                <a:solidFill>
                  <a:srgbClr val="131313"/>
                </a:solidFill>
                <a:latin typeface="Verdana"/>
                <a:cs typeface="Verdana"/>
              </a:rPr>
              <a:t>Climate</a:t>
            </a:r>
            <a:r>
              <a:rPr sz="1600" spc="-105" dirty="0">
                <a:solidFill>
                  <a:srgbClr val="131313"/>
                </a:solidFill>
                <a:latin typeface="Verdana"/>
                <a:cs typeface="Verdana"/>
              </a:rPr>
              <a:t> </a:t>
            </a:r>
            <a:r>
              <a:rPr sz="1600" spc="-85" dirty="0">
                <a:solidFill>
                  <a:srgbClr val="131313"/>
                </a:solidFill>
                <a:latin typeface="Verdana"/>
                <a:cs typeface="Verdana"/>
              </a:rPr>
              <a:t>Summit</a:t>
            </a:r>
            <a:r>
              <a:rPr sz="1600" spc="-105" dirty="0">
                <a:solidFill>
                  <a:srgbClr val="131313"/>
                </a:solidFill>
                <a:latin typeface="Verdana"/>
                <a:cs typeface="Verdana"/>
              </a:rPr>
              <a:t> </a:t>
            </a:r>
            <a:r>
              <a:rPr sz="1600" dirty="0">
                <a:solidFill>
                  <a:srgbClr val="131313"/>
                </a:solidFill>
                <a:latin typeface="Verdana"/>
                <a:cs typeface="Verdana"/>
              </a:rPr>
              <a:t>Fall </a:t>
            </a:r>
            <a:r>
              <a:rPr sz="1600" spc="-545" dirty="0">
                <a:solidFill>
                  <a:srgbClr val="131313"/>
                </a:solidFill>
                <a:latin typeface="Verdana"/>
                <a:cs typeface="Verdana"/>
              </a:rPr>
              <a:t> </a:t>
            </a:r>
            <a:r>
              <a:rPr sz="1600" spc="-95" dirty="0">
                <a:solidFill>
                  <a:srgbClr val="131313"/>
                </a:solidFill>
                <a:latin typeface="Verdana"/>
                <a:cs typeface="Verdana"/>
              </a:rPr>
              <a:t>2019.</a:t>
            </a:r>
            <a:r>
              <a:rPr sz="1600" spc="-114" dirty="0">
                <a:solidFill>
                  <a:srgbClr val="131313"/>
                </a:solidFill>
                <a:latin typeface="Verdana"/>
                <a:cs typeface="Verdana"/>
              </a:rPr>
              <a:t> </a:t>
            </a:r>
            <a:r>
              <a:rPr sz="1600" spc="-30" dirty="0">
                <a:solidFill>
                  <a:srgbClr val="131313"/>
                </a:solidFill>
                <a:latin typeface="Verdana"/>
                <a:cs typeface="Verdana"/>
              </a:rPr>
              <a:t>https://sustainus.org/wp-content/uploads/2020/02/NYCDel_FinalReport.pdf</a:t>
            </a:r>
            <a:endParaRPr sz="1600">
              <a:latin typeface="Verdana"/>
              <a:cs typeface="Verdana"/>
            </a:endParaRPr>
          </a:p>
          <a:p>
            <a:pPr marL="12700" marR="355600">
              <a:lnSpc>
                <a:spcPct val="226600"/>
              </a:lnSpc>
            </a:pPr>
            <a:r>
              <a:rPr sz="1600" spc="-40" dirty="0">
                <a:solidFill>
                  <a:srgbClr val="131313"/>
                </a:solidFill>
                <a:latin typeface="Verdana"/>
                <a:cs typeface="Verdana"/>
              </a:rPr>
              <a:t>Vincent,</a:t>
            </a:r>
            <a:r>
              <a:rPr sz="1600" spc="-105" dirty="0">
                <a:solidFill>
                  <a:srgbClr val="131313"/>
                </a:solidFill>
                <a:latin typeface="Verdana"/>
                <a:cs typeface="Verdana"/>
              </a:rPr>
              <a:t> </a:t>
            </a:r>
            <a:r>
              <a:rPr sz="1600" spc="-135" dirty="0">
                <a:solidFill>
                  <a:srgbClr val="131313"/>
                </a:solidFill>
                <a:latin typeface="Verdana"/>
                <a:cs typeface="Verdana"/>
              </a:rPr>
              <a:t>R.</a:t>
            </a:r>
            <a:r>
              <a:rPr sz="1600" spc="-105" dirty="0">
                <a:solidFill>
                  <a:srgbClr val="131313"/>
                </a:solidFill>
                <a:latin typeface="Verdana"/>
                <a:cs typeface="Verdana"/>
              </a:rPr>
              <a:t> </a:t>
            </a:r>
            <a:r>
              <a:rPr sz="1600" spc="-55" dirty="0">
                <a:solidFill>
                  <a:srgbClr val="131313"/>
                </a:solidFill>
                <a:latin typeface="Verdana"/>
                <a:cs typeface="Verdana"/>
              </a:rPr>
              <a:t>(2020,</a:t>
            </a:r>
            <a:r>
              <a:rPr sz="1600" spc="-105" dirty="0">
                <a:solidFill>
                  <a:srgbClr val="131313"/>
                </a:solidFill>
                <a:latin typeface="Verdana"/>
                <a:cs typeface="Verdana"/>
              </a:rPr>
              <a:t> </a:t>
            </a:r>
            <a:r>
              <a:rPr sz="1600" spc="-70" dirty="0">
                <a:solidFill>
                  <a:srgbClr val="131313"/>
                </a:solidFill>
                <a:latin typeface="Verdana"/>
                <a:cs typeface="Verdana"/>
              </a:rPr>
              <a:t>July</a:t>
            </a:r>
            <a:r>
              <a:rPr sz="1600" spc="-100" dirty="0">
                <a:solidFill>
                  <a:srgbClr val="131313"/>
                </a:solidFill>
                <a:latin typeface="Verdana"/>
                <a:cs typeface="Verdana"/>
              </a:rPr>
              <a:t> </a:t>
            </a:r>
            <a:r>
              <a:rPr sz="1600" spc="-145" dirty="0">
                <a:solidFill>
                  <a:srgbClr val="131313"/>
                </a:solidFill>
                <a:latin typeface="Verdana"/>
                <a:cs typeface="Verdana"/>
              </a:rPr>
              <a:t>9).</a:t>
            </a:r>
            <a:r>
              <a:rPr sz="1600" spc="-105" dirty="0">
                <a:solidFill>
                  <a:srgbClr val="131313"/>
                </a:solidFill>
                <a:latin typeface="Verdana"/>
                <a:cs typeface="Verdana"/>
              </a:rPr>
              <a:t> </a:t>
            </a:r>
            <a:r>
              <a:rPr sz="1600" spc="-160" dirty="0">
                <a:solidFill>
                  <a:srgbClr val="131313"/>
                </a:solidFill>
                <a:latin typeface="Verdana"/>
                <a:cs typeface="Verdana"/>
              </a:rPr>
              <a:t>12</a:t>
            </a:r>
            <a:r>
              <a:rPr sz="1600" spc="-105" dirty="0">
                <a:solidFill>
                  <a:srgbClr val="131313"/>
                </a:solidFill>
                <a:latin typeface="Verdana"/>
                <a:cs typeface="Verdana"/>
              </a:rPr>
              <a:t> </a:t>
            </a:r>
            <a:r>
              <a:rPr sz="1600" spc="15" dirty="0">
                <a:solidFill>
                  <a:srgbClr val="131313"/>
                </a:solidFill>
                <a:latin typeface="Verdana"/>
                <a:cs typeface="Verdana"/>
              </a:rPr>
              <a:t>Ways</a:t>
            </a:r>
            <a:r>
              <a:rPr sz="1600" spc="-105" dirty="0">
                <a:solidFill>
                  <a:srgbClr val="131313"/>
                </a:solidFill>
                <a:latin typeface="Verdana"/>
                <a:cs typeface="Verdana"/>
              </a:rPr>
              <a:t> </a:t>
            </a:r>
            <a:r>
              <a:rPr sz="1600" spc="-5" dirty="0">
                <a:solidFill>
                  <a:srgbClr val="131313"/>
                </a:solidFill>
                <a:latin typeface="Verdana"/>
                <a:cs typeface="Verdana"/>
              </a:rPr>
              <a:t>to</a:t>
            </a:r>
            <a:r>
              <a:rPr sz="1600" spc="-100" dirty="0">
                <a:solidFill>
                  <a:srgbClr val="131313"/>
                </a:solidFill>
                <a:latin typeface="Verdana"/>
                <a:cs typeface="Verdana"/>
              </a:rPr>
              <a:t> </a:t>
            </a:r>
            <a:r>
              <a:rPr sz="1600" spc="-30" dirty="0">
                <a:solidFill>
                  <a:srgbClr val="131313"/>
                </a:solidFill>
                <a:latin typeface="Verdana"/>
                <a:cs typeface="Verdana"/>
              </a:rPr>
              <a:t>Contribute</a:t>
            </a:r>
            <a:r>
              <a:rPr sz="1600" spc="-105" dirty="0">
                <a:solidFill>
                  <a:srgbClr val="131313"/>
                </a:solidFill>
                <a:latin typeface="Verdana"/>
                <a:cs typeface="Verdana"/>
              </a:rPr>
              <a:t> </a:t>
            </a:r>
            <a:r>
              <a:rPr sz="1600" spc="-5" dirty="0">
                <a:solidFill>
                  <a:srgbClr val="131313"/>
                </a:solidFill>
                <a:latin typeface="Verdana"/>
                <a:cs typeface="Verdana"/>
              </a:rPr>
              <a:t>to</a:t>
            </a:r>
            <a:r>
              <a:rPr sz="1600" spc="-105" dirty="0">
                <a:solidFill>
                  <a:srgbClr val="131313"/>
                </a:solidFill>
                <a:latin typeface="Verdana"/>
                <a:cs typeface="Verdana"/>
              </a:rPr>
              <a:t> </a:t>
            </a:r>
            <a:r>
              <a:rPr sz="1600" spc="-35" dirty="0">
                <a:solidFill>
                  <a:srgbClr val="131313"/>
                </a:solidFill>
                <a:latin typeface="Verdana"/>
                <a:cs typeface="Verdana"/>
              </a:rPr>
              <a:t>the</a:t>
            </a:r>
            <a:r>
              <a:rPr sz="1600" spc="-100" dirty="0">
                <a:solidFill>
                  <a:srgbClr val="131313"/>
                </a:solidFill>
                <a:latin typeface="Verdana"/>
                <a:cs typeface="Verdana"/>
              </a:rPr>
              <a:t> </a:t>
            </a:r>
            <a:r>
              <a:rPr sz="1600" spc="-30" dirty="0">
                <a:solidFill>
                  <a:srgbClr val="131313"/>
                </a:solidFill>
                <a:latin typeface="Verdana"/>
                <a:cs typeface="Verdana"/>
              </a:rPr>
              <a:t>Sustainable</a:t>
            </a:r>
            <a:r>
              <a:rPr sz="1600" spc="-105" dirty="0">
                <a:solidFill>
                  <a:srgbClr val="131313"/>
                </a:solidFill>
                <a:latin typeface="Verdana"/>
                <a:cs typeface="Verdana"/>
              </a:rPr>
              <a:t> </a:t>
            </a:r>
            <a:r>
              <a:rPr sz="1600" spc="-25" dirty="0">
                <a:solidFill>
                  <a:srgbClr val="131313"/>
                </a:solidFill>
                <a:latin typeface="Verdana"/>
                <a:cs typeface="Verdana"/>
              </a:rPr>
              <a:t>Development</a:t>
            </a:r>
            <a:r>
              <a:rPr sz="1600" spc="-105" dirty="0">
                <a:solidFill>
                  <a:srgbClr val="131313"/>
                </a:solidFill>
                <a:latin typeface="Verdana"/>
                <a:cs typeface="Verdana"/>
              </a:rPr>
              <a:t> </a:t>
            </a:r>
            <a:r>
              <a:rPr sz="1600" spc="20" dirty="0">
                <a:solidFill>
                  <a:srgbClr val="131313"/>
                </a:solidFill>
                <a:latin typeface="Verdana"/>
                <a:cs typeface="Verdana"/>
              </a:rPr>
              <a:t>Goals</a:t>
            </a:r>
            <a:r>
              <a:rPr sz="1600" spc="-105" dirty="0">
                <a:solidFill>
                  <a:srgbClr val="131313"/>
                </a:solidFill>
                <a:latin typeface="Verdana"/>
                <a:cs typeface="Verdana"/>
              </a:rPr>
              <a:t> </a:t>
            </a:r>
            <a:r>
              <a:rPr sz="1600" spc="-100" dirty="0">
                <a:solidFill>
                  <a:srgbClr val="131313"/>
                </a:solidFill>
                <a:latin typeface="Verdana"/>
                <a:cs typeface="Verdana"/>
              </a:rPr>
              <a:t>(SDGs). </a:t>
            </a:r>
            <a:r>
              <a:rPr sz="1600" spc="-45" dirty="0">
                <a:solidFill>
                  <a:srgbClr val="131313"/>
                </a:solidFill>
                <a:latin typeface="Verdana"/>
                <a:cs typeface="Verdana"/>
              </a:rPr>
              <a:t>DISCOVER</a:t>
            </a:r>
            <a:r>
              <a:rPr sz="1600" spc="-105" dirty="0">
                <a:solidFill>
                  <a:srgbClr val="131313"/>
                </a:solidFill>
                <a:latin typeface="Verdana"/>
                <a:cs typeface="Verdana"/>
              </a:rPr>
              <a:t> </a:t>
            </a:r>
            <a:r>
              <a:rPr sz="1600" spc="-35" dirty="0">
                <a:solidFill>
                  <a:srgbClr val="131313"/>
                </a:solidFill>
                <a:latin typeface="Verdana"/>
                <a:cs typeface="Verdana"/>
              </a:rPr>
              <a:t>the</a:t>
            </a:r>
            <a:r>
              <a:rPr sz="1600" spc="-105" dirty="0">
                <a:solidFill>
                  <a:srgbClr val="131313"/>
                </a:solidFill>
                <a:latin typeface="Verdana"/>
                <a:cs typeface="Verdana"/>
              </a:rPr>
              <a:t> </a:t>
            </a:r>
            <a:r>
              <a:rPr sz="1600" spc="-70" dirty="0">
                <a:solidFill>
                  <a:srgbClr val="131313"/>
                </a:solidFill>
                <a:latin typeface="Verdana"/>
                <a:cs typeface="Verdana"/>
              </a:rPr>
              <a:t>STORIES.</a:t>
            </a:r>
            <a:r>
              <a:rPr sz="1600" spc="-100" dirty="0">
                <a:solidFill>
                  <a:srgbClr val="131313"/>
                </a:solidFill>
                <a:latin typeface="Verdana"/>
                <a:cs typeface="Verdana"/>
              </a:rPr>
              <a:t> </a:t>
            </a:r>
            <a:r>
              <a:rPr sz="1600" spc="-50" dirty="0">
                <a:solidFill>
                  <a:srgbClr val="131313"/>
                </a:solidFill>
                <a:latin typeface="Verdana"/>
                <a:cs typeface="Verdana"/>
              </a:rPr>
              <a:t>https://blog.b1g1.com/contribute-to-sdgs/ </a:t>
            </a:r>
            <a:r>
              <a:rPr sz="1600" spc="-550" dirty="0">
                <a:solidFill>
                  <a:srgbClr val="131313"/>
                </a:solidFill>
                <a:latin typeface="Verdana"/>
                <a:cs typeface="Verdana"/>
              </a:rPr>
              <a:t> </a:t>
            </a:r>
            <a:r>
              <a:rPr sz="1600" spc="15" dirty="0">
                <a:solidFill>
                  <a:srgbClr val="131313"/>
                </a:solidFill>
                <a:latin typeface="Verdana"/>
                <a:cs typeface="Verdana"/>
              </a:rPr>
              <a:t>World</a:t>
            </a:r>
            <a:r>
              <a:rPr sz="1600" spc="-114" dirty="0">
                <a:solidFill>
                  <a:srgbClr val="131313"/>
                </a:solidFill>
                <a:latin typeface="Verdana"/>
                <a:cs typeface="Verdana"/>
              </a:rPr>
              <a:t> </a:t>
            </a:r>
            <a:r>
              <a:rPr sz="1600" spc="-50" dirty="0">
                <a:solidFill>
                  <a:srgbClr val="131313"/>
                </a:solidFill>
                <a:latin typeface="Verdana"/>
                <a:cs typeface="Verdana"/>
              </a:rPr>
              <a:t>Bank</a:t>
            </a:r>
            <a:r>
              <a:rPr sz="1600" spc="-110" dirty="0">
                <a:solidFill>
                  <a:srgbClr val="131313"/>
                </a:solidFill>
                <a:latin typeface="Verdana"/>
                <a:cs typeface="Verdana"/>
              </a:rPr>
              <a:t> </a:t>
            </a:r>
            <a:r>
              <a:rPr sz="1600" spc="-65" dirty="0">
                <a:solidFill>
                  <a:srgbClr val="131313"/>
                </a:solidFill>
                <a:latin typeface="Verdana"/>
                <a:cs typeface="Verdana"/>
              </a:rPr>
              <a:t>2018</a:t>
            </a:r>
            <a:r>
              <a:rPr sz="1600" spc="-114" dirty="0">
                <a:solidFill>
                  <a:srgbClr val="131313"/>
                </a:solidFill>
                <a:latin typeface="Verdana"/>
                <a:cs typeface="Verdana"/>
              </a:rPr>
              <a:t> </a:t>
            </a:r>
            <a:r>
              <a:rPr sz="1600" spc="-20" dirty="0">
                <a:solidFill>
                  <a:srgbClr val="131313"/>
                </a:solidFill>
                <a:latin typeface="Verdana"/>
                <a:cs typeface="Verdana"/>
              </a:rPr>
              <a:t>Delegation</a:t>
            </a:r>
            <a:r>
              <a:rPr sz="1600" spc="-110" dirty="0">
                <a:solidFill>
                  <a:srgbClr val="131313"/>
                </a:solidFill>
                <a:latin typeface="Verdana"/>
                <a:cs typeface="Verdana"/>
              </a:rPr>
              <a:t> </a:t>
            </a:r>
            <a:r>
              <a:rPr sz="1600" spc="-204" dirty="0">
                <a:solidFill>
                  <a:srgbClr val="131313"/>
                </a:solidFill>
                <a:latin typeface="Verdana"/>
                <a:cs typeface="Verdana"/>
              </a:rPr>
              <a:t>|</a:t>
            </a:r>
            <a:r>
              <a:rPr sz="1600" spc="-114" dirty="0">
                <a:solidFill>
                  <a:srgbClr val="131313"/>
                </a:solidFill>
                <a:latin typeface="Verdana"/>
                <a:cs typeface="Verdana"/>
              </a:rPr>
              <a:t> </a:t>
            </a:r>
            <a:r>
              <a:rPr sz="1600" spc="-60" dirty="0">
                <a:solidFill>
                  <a:srgbClr val="131313"/>
                </a:solidFill>
                <a:latin typeface="Verdana"/>
                <a:cs typeface="Verdana"/>
              </a:rPr>
              <a:t>SustainUS.</a:t>
            </a:r>
            <a:r>
              <a:rPr sz="1600" spc="-110" dirty="0">
                <a:solidFill>
                  <a:srgbClr val="131313"/>
                </a:solidFill>
                <a:latin typeface="Verdana"/>
                <a:cs typeface="Verdana"/>
              </a:rPr>
              <a:t> </a:t>
            </a:r>
            <a:r>
              <a:rPr sz="1600" spc="-114" dirty="0">
                <a:solidFill>
                  <a:srgbClr val="131313"/>
                </a:solidFill>
                <a:latin typeface="Verdana"/>
                <a:cs typeface="Verdana"/>
              </a:rPr>
              <a:t>(2018,</a:t>
            </a:r>
            <a:r>
              <a:rPr sz="1600" spc="-110" dirty="0">
                <a:solidFill>
                  <a:srgbClr val="131313"/>
                </a:solidFill>
                <a:latin typeface="Verdana"/>
                <a:cs typeface="Verdana"/>
              </a:rPr>
              <a:t> </a:t>
            </a:r>
            <a:r>
              <a:rPr sz="1600" spc="-30" dirty="0">
                <a:solidFill>
                  <a:srgbClr val="131313"/>
                </a:solidFill>
                <a:latin typeface="Verdana"/>
                <a:cs typeface="Verdana"/>
              </a:rPr>
              <a:t>April</a:t>
            </a:r>
            <a:r>
              <a:rPr sz="1600" spc="-114" dirty="0">
                <a:solidFill>
                  <a:srgbClr val="131313"/>
                </a:solidFill>
                <a:latin typeface="Verdana"/>
                <a:cs typeface="Verdana"/>
              </a:rPr>
              <a:t> </a:t>
            </a:r>
            <a:r>
              <a:rPr sz="1600" spc="-195" dirty="0">
                <a:solidFill>
                  <a:srgbClr val="131313"/>
                </a:solidFill>
                <a:latin typeface="Verdana"/>
                <a:cs typeface="Verdana"/>
              </a:rPr>
              <a:t>15).</a:t>
            </a:r>
            <a:r>
              <a:rPr sz="1600" spc="-110" dirty="0">
                <a:solidFill>
                  <a:srgbClr val="131313"/>
                </a:solidFill>
                <a:latin typeface="Verdana"/>
                <a:cs typeface="Verdana"/>
              </a:rPr>
              <a:t> </a:t>
            </a:r>
            <a:r>
              <a:rPr sz="1600" spc="-45" dirty="0">
                <a:solidFill>
                  <a:srgbClr val="131313"/>
                </a:solidFill>
                <a:latin typeface="Verdana"/>
                <a:cs typeface="Verdana"/>
              </a:rPr>
              <a:t>https://sustainus.org/climate/world-bank-delegations/meet-the-wb18-team/</a:t>
            </a:r>
            <a:endParaRPr sz="1600">
              <a:latin typeface="Verdana"/>
              <a:cs typeface="Verdana"/>
            </a:endParaRPr>
          </a:p>
          <a:p>
            <a:pPr>
              <a:lnSpc>
                <a:spcPct val="100000"/>
              </a:lnSpc>
              <a:spcBef>
                <a:spcPts val="50"/>
              </a:spcBef>
            </a:pPr>
            <a:endParaRPr sz="1750">
              <a:latin typeface="Verdana"/>
              <a:cs typeface="Verdana"/>
            </a:endParaRPr>
          </a:p>
          <a:p>
            <a:pPr marL="12700" marR="5080">
              <a:lnSpc>
                <a:spcPct val="113300"/>
              </a:lnSpc>
            </a:pPr>
            <a:r>
              <a:rPr sz="1600" spc="15" dirty="0">
                <a:solidFill>
                  <a:srgbClr val="131313"/>
                </a:solidFill>
                <a:latin typeface="Verdana"/>
                <a:cs typeface="Verdana"/>
              </a:rPr>
              <a:t>World</a:t>
            </a:r>
            <a:r>
              <a:rPr sz="1600" spc="-110" dirty="0">
                <a:solidFill>
                  <a:srgbClr val="131313"/>
                </a:solidFill>
                <a:latin typeface="Verdana"/>
                <a:cs typeface="Verdana"/>
              </a:rPr>
              <a:t> </a:t>
            </a:r>
            <a:r>
              <a:rPr sz="1600" spc="-50" dirty="0">
                <a:solidFill>
                  <a:srgbClr val="131313"/>
                </a:solidFill>
                <a:latin typeface="Verdana"/>
                <a:cs typeface="Verdana"/>
              </a:rPr>
              <a:t>Bank</a:t>
            </a:r>
            <a:r>
              <a:rPr sz="1600" spc="-110" dirty="0">
                <a:solidFill>
                  <a:srgbClr val="131313"/>
                </a:solidFill>
                <a:latin typeface="Verdana"/>
                <a:cs typeface="Verdana"/>
              </a:rPr>
              <a:t> </a:t>
            </a:r>
            <a:r>
              <a:rPr sz="1600" spc="-5" dirty="0">
                <a:solidFill>
                  <a:srgbClr val="131313"/>
                </a:solidFill>
                <a:latin typeface="Verdana"/>
                <a:cs typeface="Verdana"/>
              </a:rPr>
              <a:t>to</a:t>
            </a:r>
            <a:r>
              <a:rPr sz="1600" spc="-105" dirty="0">
                <a:solidFill>
                  <a:srgbClr val="131313"/>
                </a:solidFill>
                <a:latin typeface="Verdana"/>
                <a:cs typeface="Verdana"/>
              </a:rPr>
              <a:t> </a:t>
            </a:r>
            <a:r>
              <a:rPr sz="1600" spc="-10" dirty="0">
                <a:solidFill>
                  <a:srgbClr val="131313"/>
                </a:solidFill>
                <a:latin typeface="Verdana"/>
                <a:cs typeface="Verdana"/>
              </a:rPr>
              <a:t>end</a:t>
            </a:r>
            <a:r>
              <a:rPr sz="1600" spc="-110" dirty="0">
                <a:solidFill>
                  <a:srgbClr val="131313"/>
                </a:solidFill>
                <a:latin typeface="Verdana"/>
                <a:cs typeface="Verdana"/>
              </a:rPr>
              <a:t> </a:t>
            </a:r>
            <a:r>
              <a:rPr sz="1600" spc="-35" dirty="0">
                <a:solidFill>
                  <a:srgbClr val="131313"/>
                </a:solidFill>
                <a:latin typeface="Verdana"/>
                <a:cs typeface="Verdana"/>
              </a:rPr>
              <a:t>financial</a:t>
            </a:r>
            <a:r>
              <a:rPr sz="1600" spc="-105" dirty="0">
                <a:solidFill>
                  <a:srgbClr val="131313"/>
                </a:solidFill>
                <a:latin typeface="Verdana"/>
                <a:cs typeface="Verdana"/>
              </a:rPr>
              <a:t> </a:t>
            </a:r>
            <a:r>
              <a:rPr sz="1600" spc="-20" dirty="0">
                <a:solidFill>
                  <a:srgbClr val="131313"/>
                </a:solidFill>
                <a:latin typeface="Verdana"/>
                <a:cs typeface="Verdana"/>
              </a:rPr>
              <a:t>support</a:t>
            </a:r>
            <a:r>
              <a:rPr sz="1600" spc="-110" dirty="0">
                <a:solidFill>
                  <a:srgbClr val="131313"/>
                </a:solidFill>
                <a:latin typeface="Verdana"/>
                <a:cs typeface="Verdana"/>
              </a:rPr>
              <a:t> </a:t>
            </a:r>
            <a:r>
              <a:rPr sz="1600" spc="-20" dirty="0">
                <a:solidFill>
                  <a:srgbClr val="131313"/>
                </a:solidFill>
                <a:latin typeface="Verdana"/>
                <a:cs typeface="Verdana"/>
              </a:rPr>
              <a:t>for</a:t>
            </a:r>
            <a:r>
              <a:rPr sz="1600" spc="-110" dirty="0">
                <a:solidFill>
                  <a:srgbClr val="131313"/>
                </a:solidFill>
                <a:latin typeface="Verdana"/>
                <a:cs typeface="Verdana"/>
              </a:rPr>
              <a:t> </a:t>
            </a:r>
            <a:r>
              <a:rPr sz="1600" spc="-10" dirty="0">
                <a:solidFill>
                  <a:srgbClr val="131313"/>
                </a:solidFill>
                <a:latin typeface="Verdana"/>
                <a:cs typeface="Verdana"/>
              </a:rPr>
              <a:t>oil</a:t>
            </a:r>
            <a:r>
              <a:rPr sz="1600" spc="-105" dirty="0">
                <a:solidFill>
                  <a:srgbClr val="131313"/>
                </a:solidFill>
                <a:latin typeface="Verdana"/>
                <a:cs typeface="Verdana"/>
              </a:rPr>
              <a:t> </a:t>
            </a:r>
            <a:r>
              <a:rPr sz="1600" spc="-45" dirty="0">
                <a:solidFill>
                  <a:srgbClr val="131313"/>
                </a:solidFill>
                <a:latin typeface="Verdana"/>
                <a:cs typeface="Verdana"/>
              </a:rPr>
              <a:t>and</a:t>
            </a:r>
            <a:r>
              <a:rPr sz="1600" spc="-110" dirty="0">
                <a:solidFill>
                  <a:srgbClr val="131313"/>
                </a:solidFill>
                <a:latin typeface="Verdana"/>
                <a:cs typeface="Verdana"/>
              </a:rPr>
              <a:t> </a:t>
            </a:r>
            <a:r>
              <a:rPr sz="1600" spc="5" dirty="0">
                <a:solidFill>
                  <a:srgbClr val="131313"/>
                </a:solidFill>
                <a:latin typeface="Verdana"/>
                <a:cs typeface="Verdana"/>
              </a:rPr>
              <a:t>gas</a:t>
            </a:r>
            <a:r>
              <a:rPr sz="1600" spc="-105" dirty="0">
                <a:solidFill>
                  <a:srgbClr val="131313"/>
                </a:solidFill>
                <a:latin typeface="Verdana"/>
                <a:cs typeface="Verdana"/>
              </a:rPr>
              <a:t> </a:t>
            </a:r>
            <a:r>
              <a:rPr sz="1600" spc="-45" dirty="0">
                <a:solidFill>
                  <a:srgbClr val="131313"/>
                </a:solidFill>
                <a:latin typeface="Verdana"/>
                <a:cs typeface="Verdana"/>
              </a:rPr>
              <a:t>extraction.</a:t>
            </a:r>
            <a:r>
              <a:rPr sz="1600" spc="-110" dirty="0">
                <a:solidFill>
                  <a:srgbClr val="131313"/>
                </a:solidFill>
                <a:latin typeface="Verdana"/>
                <a:cs typeface="Verdana"/>
              </a:rPr>
              <a:t> </a:t>
            </a:r>
            <a:r>
              <a:rPr sz="1600" spc="-125" dirty="0">
                <a:solidFill>
                  <a:srgbClr val="131313"/>
                </a:solidFill>
                <a:latin typeface="Verdana"/>
                <a:cs typeface="Verdana"/>
              </a:rPr>
              <a:t>(2017,</a:t>
            </a:r>
            <a:r>
              <a:rPr sz="1600" spc="-110" dirty="0">
                <a:solidFill>
                  <a:srgbClr val="131313"/>
                </a:solidFill>
                <a:latin typeface="Verdana"/>
                <a:cs typeface="Verdana"/>
              </a:rPr>
              <a:t> </a:t>
            </a:r>
            <a:r>
              <a:rPr sz="1600" spc="-5" dirty="0">
                <a:solidFill>
                  <a:srgbClr val="131313"/>
                </a:solidFill>
                <a:latin typeface="Verdana"/>
                <a:cs typeface="Verdana"/>
              </a:rPr>
              <a:t>December</a:t>
            </a:r>
            <a:r>
              <a:rPr sz="1600" spc="-105" dirty="0">
                <a:solidFill>
                  <a:srgbClr val="131313"/>
                </a:solidFill>
                <a:latin typeface="Verdana"/>
                <a:cs typeface="Verdana"/>
              </a:rPr>
              <a:t> </a:t>
            </a:r>
            <a:r>
              <a:rPr sz="1600" spc="-195" dirty="0">
                <a:solidFill>
                  <a:srgbClr val="131313"/>
                </a:solidFill>
                <a:latin typeface="Verdana"/>
                <a:cs typeface="Verdana"/>
              </a:rPr>
              <a:t>12).</a:t>
            </a:r>
            <a:r>
              <a:rPr sz="1600" spc="-110" dirty="0">
                <a:solidFill>
                  <a:srgbClr val="131313"/>
                </a:solidFill>
                <a:latin typeface="Verdana"/>
                <a:cs typeface="Verdana"/>
              </a:rPr>
              <a:t> </a:t>
            </a:r>
            <a:r>
              <a:rPr sz="1600" spc="-5" dirty="0">
                <a:solidFill>
                  <a:srgbClr val="131313"/>
                </a:solidFill>
                <a:latin typeface="Verdana"/>
                <a:cs typeface="Verdana"/>
              </a:rPr>
              <a:t>The</a:t>
            </a:r>
            <a:r>
              <a:rPr sz="1600" spc="-105" dirty="0">
                <a:solidFill>
                  <a:srgbClr val="131313"/>
                </a:solidFill>
                <a:latin typeface="Verdana"/>
                <a:cs typeface="Verdana"/>
              </a:rPr>
              <a:t> </a:t>
            </a:r>
            <a:r>
              <a:rPr sz="1600" spc="-70" dirty="0">
                <a:solidFill>
                  <a:srgbClr val="131313"/>
                </a:solidFill>
                <a:latin typeface="Verdana"/>
                <a:cs typeface="Verdana"/>
              </a:rPr>
              <a:t>Guardian.</a:t>
            </a:r>
            <a:r>
              <a:rPr sz="1600" spc="-110" dirty="0">
                <a:solidFill>
                  <a:srgbClr val="131313"/>
                </a:solidFill>
                <a:latin typeface="Verdana"/>
                <a:cs typeface="Verdana"/>
              </a:rPr>
              <a:t> </a:t>
            </a:r>
            <a:r>
              <a:rPr sz="1600" spc="-50" dirty="0">
                <a:solidFill>
                  <a:srgbClr val="131313"/>
                </a:solidFill>
                <a:latin typeface="Verdana"/>
                <a:cs typeface="Verdana"/>
              </a:rPr>
              <a:t>https://</a:t>
            </a:r>
            <a:r>
              <a:rPr sz="1600" spc="-50" dirty="0">
                <a:solidFill>
                  <a:srgbClr val="131313"/>
                </a:solidFill>
                <a:latin typeface="Verdana"/>
                <a:cs typeface="Verdana"/>
                <a:hlinkClick r:id="rId3"/>
              </a:rPr>
              <a:t>www.theguardian.com/business/2017/dec/12/uk-banks-join- </a:t>
            </a:r>
            <a:r>
              <a:rPr sz="1600" spc="-45" dirty="0">
                <a:solidFill>
                  <a:srgbClr val="131313"/>
                </a:solidFill>
                <a:latin typeface="Verdana"/>
                <a:cs typeface="Verdana"/>
              </a:rPr>
              <a:t> </a:t>
            </a:r>
            <a:r>
              <a:rPr sz="1600" spc="-40" dirty="0">
                <a:solidFill>
                  <a:srgbClr val="131313"/>
                </a:solidFill>
                <a:latin typeface="Verdana"/>
                <a:cs typeface="Verdana"/>
              </a:rPr>
              <a:t>multinationals-pledge-come-clean-climate-change-risks-mark-carney</a:t>
            </a:r>
            <a:endParaRPr sz="1600">
              <a:latin typeface="Verdana"/>
              <a:cs typeface="Verdana"/>
            </a:endParaRPr>
          </a:p>
        </p:txBody>
      </p:sp>
    </p:spTree>
  </p:cSld>
  <p:clrMapOvr>
    <a:masterClrMapping/>
  </p:clrMapOvr>
  <mc:AlternateContent xmlns:mc="http://schemas.openxmlformats.org/markup-compatibility/2006" xmlns:p14="http://schemas.microsoft.com/office/powerpoint/2010/main">
    <mc:Choice Requires="p14">
      <p:transition spd="slow" p14:dur="2000" advTm="16420"/>
    </mc:Choice>
    <mc:Fallback xmlns="">
      <p:transition spd="slow" advTm="1642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342093" y="1037444"/>
            <a:ext cx="908685" cy="696595"/>
          </a:xfrm>
          <a:custGeom>
            <a:avLst/>
            <a:gdLst/>
            <a:ahLst/>
            <a:cxnLst/>
            <a:rect l="l" t="t" r="r" b="b"/>
            <a:pathLst>
              <a:path w="908684" h="696594">
                <a:moveTo>
                  <a:pt x="560526" y="695977"/>
                </a:moveTo>
                <a:lnTo>
                  <a:pt x="347937" y="695977"/>
                </a:lnTo>
                <a:lnTo>
                  <a:pt x="300689" y="692803"/>
                </a:lnTo>
                <a:lnTo>
                  <a:pt x="255384" y="683558"/>
                </a:lnTo>
                <a:lnTo>
                  <a:pt x="212434" y="668653"/>
                </a:lnTo>
                <a:lnTo>
                  <a:pt x="172252" y="648503"/>
                </a:lnTo>
                <a:lnTo>
                  <a:pt x="135252" y="623519"/>
                </a:lnTo>
                <a:lnTo>
                  <a:pt x="101846" y="594116"/>
                </a:lnTo>
                <a:lnTo>
                  <a:pt x="72446" y="560704"/>
                </a:lnTo>
                <a:lnTo>
                  <a:pt x="47466" y="523699"/>
                </a:lnTo>
                <a:lnTo>
                  <a:pt x="27319" y="483511"/>
                </a:lnTo>
                <a:lnTo>
                  <a:pt x="12417" y="440555"/>
                </a:lnTo>
                <a:lnTo>
                  <a:pt x="3173" y="395243"/>
                </a:lnTo>
                <a:lnTo>
                  <a:pt x="0" y="347988"/>
                </a:lnTo>
                <a:lnTo>
                  <a:pt x="3173" y="300733"/>
                </a:lnTo>
                <a:lnTo>
                  <a:pt x="12417" y="255421"/>
                </a:lnTo>
                <a:lnTo>
                  <a:pt x="27319" y="212465"/>
                </a:lnTo>
                <a:lnTo>
                  <a:pt x="47466" y="172277"/>
                </a:lnTo>
                <a:lnTo>
                  <a:pt x="72446" y="135272"/>
                </a:lnTo>
                <a:lnTo>
                  <a:pt x="101846" y="101860"/>
                </a:lnTo>
                <a:lnTo>
                  <a:pt x="135252" y="72457"/>
                </a:lnTo>
                <a:lnTo>
                  <a:pt x="172252" y="47473"/>
                </a:lnTo>
                <a:lnTo>
                  <a:pt x="212434" y="27323"/>
                </a:lnTo>
                <a:lnTo>
                  <a:pt x="255384" y="12418"/>
                </a:lnTo>
                <a:lnTo>
                  <a:pt x="300689" y="3173"/>
                </a:lnTo>
                <a:lnTo>
                  <a:pt x="347937" y="0"/>
                </a:lnTo>
                <a:lnTo>
                  <a:pt x="560526" y="0"/>
                </a:lnTo>
                <a:lnTo>
                  <a:pt x="607775" y="3173"/>
                </a:lnTo>
                <a:lnTo>
                  <a:pt x="653080" y="12418"/>
                </a:lnTo>
                <a:lnTo>
                  <a:pt x="696030" y="27323"/>
                </a:lnTo>
                <a:lnTo>
                  <a:pt x="736211" y="47473"/>
                </a:lnTo>
                <a:lnTo>
                  <a:pt x="773212" y="72457"/>
                </a:lnTo>
                <a:lnTo>
                  <a:pt x="806618" y="101860"/>
                </a:lnTo>
                <a:lnTo>
                  <a:pt x="836018" y="135272"/>
                </a:lnTo>
                <a:lnTo>
                  <a:pt x="860997" y="172277"/>
                </a:lnTo>
                <a:lnTo>
                  <a:pt x="881145" y="212465"/>
                </a:lnTo>
                <a:lnTo>
                  <a:pt x="896047" y="255421"/>
                </a:lnTo>
                <a:lnTo>
                  <a:pt x="905291" y="300733"/>
                </a:lnTo>
                <a:lnTo>
                  <a:pt x="908464" y="347988"/>
                </a:lnTo>
                <a:lnTo>
                  <a:pt x="905291" y="395243"/>
                </a:lnTo>
                <a:lnTo>
                  <a:pt x="896047" y="440555"/>
                </a:lnTo>
                <a:lnTo>
                  <a:pt x="881145" y="483511"/>
                </a:lnTo>
                <a:lnTo>
                  <a:pt x="860997" y="523699"/>
                </a:lnTo>
                <a:lnTo>
                  <a:pt x="836018" y="560704"/>
                </a:lnTo>
                <a:lnTo>
                  <a:pt x="806618" y="594116"/>
                </a:lnTo>
                <a:lnTo>
                  <a:pt x="773212" y="623519"/>
                </a:lnTo>
                <a:lnTo>
                  <a:pt x="736211" y="648503"/>
                </a:lnTo>
                <a:lnTo>
                  <a:pt x="696030" y="668653"/>
                </a:lnTo>
                <a:lnTo>
                  <a:pt x="653080" y="683558"/>
                </a:lnTo>
                <a:lnTo>
                  <a:pt x="607775" y="692803"/>
                </a:lnTo>
                <a:lnTo>
                  <a:pt x="560526" y="695977"/>
                </a:lnTo>
                <a:close/>
              </a:path>
            </a:pathLst>
          </a:custGeom>
          <a:solidFill>
            <a:srgbClr val="FF5E24"/>
          </a:solidFill>
        </p:spPr>
        <p:txBody>
          <a:bodyPr wrap="square" lIns="0" tIns="0" rIns="0" bIns="0" rtlCol="0"/>
          <a:lstStyle/>
          <a:p>
            <a:endParaRPr/>
          </a:p>
        </p:txBody>
      </p:sp>
      <p:sp>
        <p:nvSpPr>
          <p:cNvPr id="3" name="object 3"/>
          <p:cNvSpPr txBox="1"/>
          <p:nvPr/>
        </p:nvSpPr>
        <p:spPr>
          <a:xfrm>
            <a:off x="16576820" y="1169668"/>
            <a:ext cx="663072" cy="351378"/>
          </a:xfrm>
          <a:prstGeom prst="rect">
            <a:avLst/>
          </a:prstGeom>
        </p:spPr>
        <p:txBody>
          <a:bodyPr vert="horz" wrap="square" lIns="0" tIns="12700" rIns="0" bIns="0" rtlCol="0">
            <a:spAutoFit/>
          </a:bodyPr>
          <a:lstStyle/>
          <a:p>
            <a:pPr marL="12700">
              <a:lnSpc>
                <a:spcPct val="100000"/>
              </a:lnSpc>
              <a:spcBef>
                <a:spcPts val="100"/>
              </a:spcBef>
            </a:pPr>
            <a:r>
              <a:rPr lang="en-GB" sz="2200" b="1" spc="80" dirty="0">
                <a:solidFill>
                  <a:srgbClr val="131313"/>
                </a:solidFill>
                <a:latin typeface="Tahoma"/>
                <a:cs typeface="Tahoma"/>
              </a:rPr>
              <a:t>02</a:t>
            </a:r>
            <a:endParaRPr sz="2200" dirty="0">
              <a:latin typeface="Tahoma"/>
              <a:cs typeface="Tahoma"/>
            </a:endParaRPr>
          </a:p>
        </p:txBody>
      </p:sp>
      <p:sp>
        <p:nvSpPr>
          <p:cNvPr id="4" name="object 4"/>
          <p:cNvSpPr/>
          <p:nvPr/>
        </p:nvSpPr>
        <p:spPr>
          <a:xfrm>
            <a:off x="1028700" y="1602950"/>
            <a:ext cx="14542135" cy="7100570"/>
          </a:xfrm>
          <a:custGeom>
            <a:avLst/>
            <a:gdLst/>
            <a:ahLst/>
            <a:cxnLst/>
            <a:rect l="l" t="t" r="r" b="b"/>
            <a:pathLst>
              <a:path w="14542135" h="7100570">
                <a:moveTo>
                  <a:pt x="14279235" y="7100308"/>
                </a:moveTo>
                <a:lnTo>
                  <a:pt x="264450" y="7100308"/>
                </a:lnTo>
                <a:lnTo>
                  <a:pt x="254662" y="7099515"/>
                </a:lnTo>
                <a:lnTo>
                  <a:pt x="207961" y="7087975"/>
                </a:lnTo>
                <a:lnTo>
                  <a:pt x="164386" y="7069514"/>
                </a:lnTo>
                <a:lnTo>
                  <a:pt x="124568" y="7044765"/>
                </a:lnTo>
                <a:lnTo>
                  <a:pt x="89141" y="7014361"/>
                </a:lnTo>
                <a:lnTo>
                  <a:pt x="58737" y="6978934"/>
                </a:lnTo>
                <a:lnTo>
                  <a:pt x="33988" y="6939116"/>
                </a:lnTo>
                <a:lnTo>
                  <a:pt x="15527" y="6895541"/>
                </a:lnTo>
                <a:lnTo>
                  <a:pt x="3987" y="6848840"/>
                </a:lnTo>
                <a:lnTo>
                  <a:pt x="0" y="6799647"/>
                </a:lnTo>
                <a:lnTo>
                  <a:pt x="0" y="303855"/>
                </a:lnTo>
                <a:lnTo>
                  <a:pt x="3987" y="254662"/>
                </a:lnTo>
                <a:lnTo>
                  <a:pt x="15527" y="207961"/>
                </a:lnTo>
                <a:lnTo>
                  <a:pt x="33988" y="164385"/>
                </a:lnTo>
                <a:lnTo>
                  <a:pt x="58737" y="124568"/>
                </a:lnTo>
                <a:lnTo>
                  <a:pt x="89141" y="89141"/>
                </a:lnTo>
                <a:lnTo>
                  <a:pt x="124568" y="58737"/>
                </a:lnTo>
                <a:lnTo>
                  <a:pt x="164386" y="33988"/>
                </a:lnTo>
                <a:lnTo>
                  <a:pt x="207961" y="15527"/>
                </a:lnTo>
                <a:lnTo>
                  <a:pt x="254662" y="3987"/>
                </a:lnTo>
                <a:lnTo>
                  <a:pt x="303854" y="0"/>
                </a:lnTo>
                <a:lnTo>
                  <a:pt x="14239832" y="0"/>
                </a:lnTo>
                <a:lnTo>
                  <a:pt x="14289024" y="3987"/>
                </a:lnTo>
                <a:lnTo>
                  <a:pt x="14335725" y="15527"/>
                </a:lnTo>
                <a:lnTo>
                  <a:pt x="14379300" y="33988"/>
                </a:lnTo>
                <a:lnTo>
                  <a:pt x="14419118" y="58737"/>
                </a:lnTo>
                <a:lnTo>
                  <a:pt x="14454546" y="89141"/>
                </a:lnTo>
                <a:lnTo>
                  <a:pt x="14484950" y="124568"/>
                </a:lnTo>
                <a:lnTo>
                  <a:pt x="14509699" y="164385"/>
                </a:lnTo>
                <a:lnTo>
                  <a:pt x="14528160" y="207961"/>
                </a:lnTo>
                <a:lnTo>
                  <a:pt x="14539700" y="254662"/>
                </a:lnTo>
                <a:lnTo>
                  <a:pt x="14541680" y="279091"/>
                </a:lnTo>
                <a:lnTo>
                  <a:pt x="14541680" y="6824411"/>
                </a:lnTo>
                <a:lnTo>
                  <a:pt x="14528160" y="6895541"/>
                </a:lnTo>
                <a:lnTo>
                  <a:pt x="14509699" y="6939116"/>
                </a:lnTo>
                <a:lnTo>
                  <a:pt x="14484950" y="6978934"/>
                </a:lnTo>
                <a:lnTo>
                  <a:pt x="14454546" y="7014361"/>
                </a:lnTo>
                <a:lnTo>
                  <a:pt x="14419118" y="7044765"/>
                </a:lnTo>
                <a:lnTo>
                  <a:pt x="14379300" y="7069514"/>
                </a:lnTo>
                <a:lnTo>
                  <a:pt x="14335725" y="7087975"/>
                </a:lnTo>
                <a:lnTo>
                  <a:pt x="14289024" y="7099515"/>
                </a:lnTo>
                <a:lnTo>
                  <a:pt x="14279235" y="7100308"/>
                </a:lnTo>
                <a:close/>
              </a:path>
            </a:pathLst>
          </a:custGeom>
          <a:solidFill>
            <a:srgbClr val="FBC20A"/>
          </a:solidFill>
        </p:spPr>
        <p:txBody>
          <a:bodyPr wrap="square" lIns="0" tIns="0" rIns="0" bIns="0" rtlCol="0"/>
          <a:lstStyle/>
          <a:p>
            <a:endParaRPr/>
          </a:p>
        </p:txBody>
      </p:sp>
      <p:sp>
        <p:nvSpPr>
          <p:cNvPr id="5" name="object 5"/>
          <p:cNvSpPr txBox="1"/>
          <p:nvPr/>
        </p:nvSpPr>
        <p:spPr>
          <a:xfrm>
            <a:off x="1574947" y="2595064"/>
            <a:ext cx="13323569" cy="5226050"/>
          </a:xfrm>
          <a:prstGeom prst="rect">
            <a:avLst/>
          </a:prstGeom>
        </p:spPr>
        <p:txBody>
          <a:bodyPr vert="horz" wrap="square" lIns="0" tIns="64135" rIns="0" bIns="0" rtlCol="0">
            <a:spAutoFit/>
          </a:bodyPr>
          <a:lstStyle/>
          <a:p>
            <a:pPr marL="12700">
              <a:lnSpc>
                <a:spcPct val="100000"/>
              </a:lnSpc>
              <a:spcBef>
                <a:spcPts val="505"/>
              </a:spcBef>
            </a:pPr>
            <a:r>
              <a:rPr sz="2100" b="1" spc="-20" dirty="0">
                <a:solidFill>
                  <a:srgbClr val="131313"/>
                </a:solidFill>
                <a:latin typeface="Tahoma"/>
                <a:cs typeface="Tahoma"/>
              </a:rPr>
              <a:t>Our</a:t>
            </a:r>
            <a:r>
              <a:rPr sz="2100" b="1" spc="-95" dirty="0">
                <a:solidFill>
                  <a:srgbClr val="131313"/>
                </a:solidFill>
                <a:latin typeface="Tahoma"/>
                <a:cs typeface="Tahoma"/>
              </a:rPr>
              <a:t> </a:t>
            </a:r>
            <a:r>
              <a:rPr sz="2100" b="1" spc="-15" dirty="0">
                <a:solidFill>
                  <a:srgbClr val="131313"/>
                </a:solidFill>
                <a:latin typeface="Tahoma"/>
                <a:cs typeface="Tahoma"/>
              </a:rPr>
              <a:t>Mission:</a:t>
            </a:r>
            <a:endParaRPr sz="2100">
              <a:latin typeface="Tahoma"/>
              <a:cs typeface="Tahoma"/>
            </a:endParaRPr>
          </a:p>
          <a:p>
            <a:pPr marL="12700" marR="833119">
              <a:lnSpc>
                <a:spcPct val="116100"/>
              </a:lnSpc>
            </a:pPr>
            <a:r>
              <a:rPr sz="2100" spc="-45" dirty="0">
                <a:solidFill>
                  <a:srgbClr val="131313"/>
                </a:solidFill>
                <a:latin typeface="Verdana"/>
                <a:cs typeface="Verdana"/>
              </a:rPr>
              <a:t>“SustainUS</a:t>
            </a:r>
            <a:r>
              <a:rPr sz="2100" spc="-145" dirty="0">
                <a:solidFill>
                  <a:srgbClr val="131313"/>
                </a:solidFill>
                <a:latin typeface="Verdana"/>
                <a:cs typeface="Verdana"/>
              </a:rPr>
              <a:t> </a:t>
            </a:r>
            <a:r>
              <a:rPr sz="2100" spc="-15" dirty="0">
                <a:solidFill>
                  <a:srgbClr val="131313"/>
                </a:solidFill>
                <a:latin typeface="Verdana"/>
                <a:cs typeface="Verdana"/>
              </a:rPr>
              <a:t>is</a:t>
            </a:r>
            <a:r>
              <a:rPr sz="2100" spc="-145" dirty="0">
                <a:solidFill>
                  <a:srgbClr val="131313"/>
                </a:solidFill>
                <a:latin typeface="Verdana"/>
                <a:cs typeface="Verdana"/>
              </a:rPr>
              <a:t> </a:t>
            </a:r>
            <a:r>
              <a:rPr sz="2100" spc="-55" dirty="0">
                <a:solidFill>
                  <a:srgbClr val="131313"/>
                </a:solidFill>
                <a:latin typeface="Verdana"/>
                <a:cs typeface="Verdana"/>
              </a:rPr>
              <a:t>a</a:t>
            </a:r>
            <a:r>
              <a:rPr sz="2100" spc="-145" dirty="0">
                <a:solidFill>
                  <a:srgbClr val="131313"/>
                </a:solidFill>
                <a:latin typeface="Verdana"/>
                <a:cs typeface="Verdana"/>
              </a:rPr>
              <a:t> </a:t>
            </a:r>
            <a:r>
              <a:rPr sz="2100" spc="-55" dirty="0">
                <a:solidFill>
                  <a:srgbClr val="131313"/>
                </a:solidFill>
                <a:latin typeface="Verdana"/>
                <a:cs typeface="Verdana"/>
              </a:rPr>
              <a:t>youth-led</a:t>
            </a:r>
            <a:r>
              <a:rPr sz="2100" spc="-145" dirty="0">
                <a:solidFill>
                  <a:srgbClr val="131313"/>
                </a:solidFill>
                <a:latin typeface="Verdana"/>
                <a:cs typeface="Verdana"/>
              </a:rPr>
              <a:t> </a:t>
            </a:r>
            <a:r>
              <a:rPr sz="2100" spc="-50" dirty="0">
                <a:solidFill>
                  <a:srgbClr val="131313"/>
                </a:solidFill>
                <a:latin typeface="Verdana"/>
                <a:cs typeface="Verdana"/>
              </a:rPr>
              <a:t>organization</a:t>
            </a:r>
            <a:r>
              <a:rPr sz="2100" spc="-145" dirty="0">
                <a:solidFill>
                  <a:srgbClr val="131313"/>
                </a:solidFill>
                <a:latin typeface="Verdana"/>
                <a:cs typeface="Verdana"/>
              </a:rPr>
              <a:t> </a:t>
            </a:r>
            <a:r>
              <a:rPr sz="2100" spc="-45" dirty="0">
                <a:solidFill>
                  <a:srgbClr val="131313"/>
                </a:solidFill>
                <a:latin typeface="Verdana"/>
                <a:cs typeface="Verdana"/>
              </a:rPr>
              <a:t>advancing</a:t>
            </a:r>
            <a:r>
              <a:rPr sz="2100" spc="-145" dirty="0">
                <a:solidFill>
                  <a:srgbClr val="131313"/>
                </a:solidFill>
                <a:latin typeface="Verdana"/>
                <a:cs typeface="Verdana"/>
              </a:rPr>
              <a:t> </a:t>
            </a:r>
            <a:r>
              <a:rPr sz="2100" spc="-35" dirty="0">
                <a:solidFill>
                  <a:srgbClr val="131313"/>
                </a:solidFill>
                <a:latin typeface="Verdana"/>
                <a:cs typeface="Verdana"/>
              </a:rPr>
              <a:t>justice</a:t>
            </a:r>
            <a:r>
              <a:rPr sz="2100" spc="-145" dirty="0">
                <a:solidFill>
                  <a:srgbClr val="131313"/>
                </a:solidFill>
                <a:latin typeface="Verdana"/>
                <a:cs typeface="Verdana"/>
              </a:rPr>
              <a:t> </a:t>
            </a:r>
            <a:r>
              <a:rPr sz="2100" spc="-50" dirty="0">
                <a:solidFill>
                  <a:srgbClr val="131313"/>
                </a:solidFill>
                <a:latin typeface="Verdana"/>
                <a:cs typeface="Verdana"/>
              </a:rPr>
              <a:t>and</a:t>
            </a:r>
            <a:r>
              <a:rPr sz="2100" spc="-145" dirty="0">
                <a:solidFill>
                  <a:srgbClr val="131313"/>
                </a:solidFill>
                <a:latin typeface="Verdana"/>
                <a:cs typeface="Verdana"/>
              </a:rPr>
              <a:t> </a:t>
            </a:r>
            <a:r>
              <a:rPr sz="2100" spc="-50" dirty="0">
                <a:solidFill>
                  <a:srgbClr val="131313"/>
                </a:solidFill>
                <a:latin typeface="Verdana"/>
                <a:cs typeface="Verdana"/>
              </a:rPr>
              <a:t>sustainability</a:t>
            </a:r>
            <a:r>
              <a:rPr sz="2100" spc="-145" dirty="0">
                <a:solidFill>
                  <a:srgbClr val="131313"/>
                </a:solidFill>
                <a:latin typeface="Verdana"/>
                <a:cs typeface="Verdana"/>
              </a:rPr>
              <a:t> </a:t>
            </a:r>
            <a:r>
              <a:rPr sz="2100" spc="-35" dirty="0">
                <a:solidFill>
                  <a:srgbClr val="131313"/>
                </a:solidFill>
                <a:latin typeface="Verdana"/>
                <a:cs typeface="Verdana"/>
              </a:rPr>
              <a:t>by</a:t>
            </a:r>
            <a:r>
              <a:rPr sz="2100" spc="-145" dirty="0">
                <a:solidFill>
                  <a:srgbClr val="131313"/>
                </a:solidFill>
                <a:latin typeface="Verdana"/>
                <a:cs typeface="Verdana"/>
              </a:rPr>
              <a:t> </a:t>
            </a:r>
            <a:r>
              <a:rPr sz="2100" spc="-25" dirty="0">
                <a:solidFill>
                  <a:srgbClr val="131313"/>
                </a:solidFill>
                <a:latin typeface="Verdana"/>
                <a:cs typeface="Verdana"/>
              </a:rPr>
              <a:t>empowering</a:t>
            </a:r>
            <a:r>
              <a:rPr sz="2100" spc="-145" dirty="0">
                <a:solidFill>
                  <a:srgbClr val="131313"/>
                </a:solidFill>
                <a:latin typeface="Verdana"/>
                <a:cs typeface="Verdana"/>
              </a:rPr>
              <a:t> </a:t>
            </a:r>
            <a:r>
              <a:rPr sz="2100" spc="-50" dirty="0">
                <a:solidFill>
                  <a:srgbClr val="131313"/>
                </a:solidFill>
                <a:latin typeface="Verdana"/>
                <a:cs typeface="Verdana"/>
              </a:rPr>
              <a:t>young </a:t>
            </a:r>
            <a:r>
              <a:rPr sz="2100" spc="-720" dirty="0">
                <a:solidFill>
                  <a:srgbClr val="131313"/>
                </a:solidFill>
                <a:latin typeface="Verdana"/>
                <a:cs typeface="Verdana"/>
              </a:rPr>
              <a:t> </a:t>
            </a:r>
            <a:r>
              <a:rPr sz="2100" spc="40" dirty="0">
                <a:solidFill>
                  <a:srgbClr val="131313"/>
                </a:solidFill>
                <a:latin typeface="Verdana"/>
                <a:cs typeface="Verdana"/>
              </a:rPr>
              <a:t>people</a:t>
            </a:r>
            <a:r>
              <a:rPr sz="2100" spc="-155" dirty="0">
                <a:solidFill>
                  <a:srgbClr val="131313"/>
                </a:solidFill>
                <a:latin typeface="Verdana"/>
                <a:cs typeface="Verdana"/>
              </a:rPr>
              <a:t> </a:t>
            </a:r>
            <a:r>
              <a:rPr sz="2100" spc="-5" dirty="0">
                <a:solidFill>
                  <a:srgbClr val="131313"/>
                </a:solidFill>
                <a:latin typeface="Verdana"/>
                <a:cs typeface="Verdana"/>
              </a:rPr>
              <a:t>to</a:t>
            </a:r>
            <a:r>
              <a:rPr sz="2100" spc="-150" dirty="0">
                <a:solidFill>
                  <a:srgbClr val="131313"/>
                </a:solidFill>
                <a:latin typeface="Verdana"/>
                <a:cs typeface="Verdana"/>
              </a:rPr>
              <a:t> </a:t>
            </a:r>
            <a:r>
              <a:rPr sz="2100" dirty="0">
                <a:solidFill>
                  <a:srgbClr val="131313"/>
                </a:solidFill>
                <a:latin typeface="Verdana"/>
                <a:cs typeface="Verdana"/>
              </a:rPr>
              <a:t>engage</a:t>
            </a:r>
            <a:r>
              <a:rPr sz="2100" spc="-150" dirty="0">
                <a:solidFill>
                  <a:srgbClr val="131313"/>
                </a:solidFill>
                <a:latin typeface="Verdana"/>
                <a:cs typeface="Verdana"/>
              </a:rPr>
              <a:t> </a:t>
            </a:r>
            <a:r>
              <a:rPr sz="2100" spc="-110" dirty="0">
                <a:solidFill>
                  <a:srgbClr val="131313"/>
                </a:solidFill>
                <a:latin typeface="Verdana"/>
                <a:cs typeface="Verdana"/>
              </a:rPr>
              <a:t>in</a:t>
            </a:r>
            <a:r>
              <a:rPr sz="2100" spc="-150" dirty="0">
                <a:solidFill>
                  <a:srgbClr val="131313"/>
                </a:solidFill>
                <a:latin typeface="Verdana"/>
                <a:cs typeface="Verdana"/>
              </a:rPr>
              <a:t> </a:t>
            </a:r>
            <a:r>
              <a:rPr sz="2100" spc="10" dirty="0">
                <a:solidFill>
                  <a:srgbClr val="131313"/>
                </a:solidFill>
                <a:latin typeface="Verdana"/>
                <a:cs typeface="Verdana"/>
              </a:rPr>
              <a:t>advocacy</a:t>
            </a:r>
            <a:r>
              <a:rPr sz="2100" spc="-150" dirty="0">
                <a:solidFill>
                  <a:srgbClr val="131313"/>
                </a:solidFill>
                <a:latin typeface="Verdana"/>
                <a:cs typeface="Verdana"/>
              </a:rPr>
              <a:t> </a:t>
            </a:r>
            <a:r>
              <a:rPr sz="2100" spc="-65" dirty="0">
                <a:solidFill>
                  <a:srgbClr val="131313"/>
                </a:solidFill>
                <a:latin typeface="Verdana"/>
                <a:cs typeface="Verdana"/>
              </a:rPr>
              <a:t>at</a:t>
            </a:r>
            <a:r>
              <a:rPr sz="2100" spc="-150" dirty="0">
                <a:solidFill>
                  <a:srgbClr val="131313"/>
                </a:solidFill>
                <a:latin typeface="Verdana"/>
                <a:cs typeface="Verdana"/>
              </a:rPr>
              <a:t> </a:t>
            </a:r>
            <a:r>
              <a:rPr sz="2100" spc="-40" dirty="0">
                <a:solidFill>
                  <a:srgbClr val="131313"/>
                </a:solidFill>
                <a:latin typeface="Verdana"/>
                <a:cs typeface="Verdana"/>
              </a:rPr>
              <a:t>the</a:t>
            </a:r>
            <a:r>
              <a:rPr sz="2100" spc="-150" dirty="0">
                <a:solidFill>
                  <a:srgbClr val="131313"/>
                </a:solidFill>
                <a:latin typeface="Verdana"/>
                <a:cs typeface="Verdana"/>
              </a:rPr>
              <a:t> </a:t>
            </a:r>
            <a:r>
              <a:rPr sz="2100" spc="10" dirty="0">
                <a:solidFill>
                  <a:srgbClr val="131313"/>
                </a:solidFill>
                <a:latin typeface="Verdana"/>
                <a:cs typeface="Verdana"/>
              </a:rPr>
              <a:t>domestic</a:t>
            </a:r>
            <a:r>
              <a:rPr sz="2100" spc="-150" dirty="0">
                <a:solidFill>
                  <a:srgbClr val="131313"/>
                </a:solidFill>
                <a:latin typeface="Verdana"/>
                <a:cs typeface="Verdana"/>
              </a:rPr>
              <a:t> </a:t>
            </a:r>
            <a:r>
              <a:rPr sz="2100" spc="-50" dirty="0">
                <a:solidFill>
                  <a:srgbClr val="131313"/>
                </a:solidFill>
                <a:latin typeface="Verdana"/>
                <a:cs typeface="Verdana"/>
              </a:rPr>
              <a:t>and</a:t>
            </a:r>
            <a:r>
              <a:rPr sz="2100" spc="-150" dirty="0">
                <a:solidFill>
                  <a:srgbClr val="131313"/>
                </a:solidFill>
                <a:latin typeface="Verdana"/>
                <a:cs typeface="Verdana"/>
              </a:rPr>
              <a:t> </a:t>
            </a:r>
            <a:r>
              <a:rPr sz="2100" spc="-65" dirty="0">
                <a:solidFill>
                  <a:srgbClr val="131313"/>
                </a:solidFill>
                <a:latin typeface="Verdana"/>
                <a:cs typeface="Verdana"/>
              </a:rPr>
              <a:t>international</a:t>
            </a:r>
            <a:r>
              <a:rPr sz="2100" spc="-150" dirty="0">
                <a:solidFill>
                  <a:srgbClr val="131313"/>
                </a:solidFill>
                <a:latin typeface="Verdana"/>
                <a:cs typeface="Verdana"/>
              </a:rPr>
              <a:t> </a:t>
            </a:r>
            <a:r>
              <a:rPr sz="2100" spc="15" dirty="0">
                <a:solidFill>
                  <a:srgbClr val="131313"/>
                </a:solidFill>
                <a:latin typeface="Verdana"/>
                <a:cs typeface="Verdana"/>
              </a:rPr>
              <a:t>levels”</a:t>
            </a:r>
            <a:r>
              <a:rPr sz="2100" spc="-150" dirty="0">
                <a:solidFill>
                  <a:srgbClr val="131313"/>
                </a:solidFill>
                <a:latin typeface="Verdana"/>
                <a:cs typeface="Verdana"/>
              </a:rPr>
              <a:t> </a:t>
            </a:r>
            <a:r>
              <a:rPr sz="2100" spc="-95" dirty="0">
                <a:solidFill>
                  <a:srgbClr val="131313"/>
                </a:solidFill>
                <a:latin typeface="Verdana"/>
                <a:cs typeface="Verdana"/>
              </a:rPr>
              <a:t>(SustainUS,</a:t>
            </a:r>
            <a:r>
              <a:rPr sz="2100" spc="-150" dirty="0">
                <a:solidFill>
                  <a:srgbClr val="131313"/>
                </a:solidFill>
                <a:latin typeface="Verdana"/>
                <a:cs typeface="Verdana"/>
              </a:rPr>
              <a:t> </a:t>
            </a:r>
            <a:r>
              <a:rPr sz="2100" spc="-155" dirty="0">
                <a:solidFill>
                  <a:srgbClr val="131313"/>
                </a:solidFill>
                <a:latin typeface="Verdana"/>
                <a:cs typeface="Verdana"/>
              </a:rPr>
              <a:t>2015).</a:t>
            </a:r>
            <a:endParaRPr sz="2100">
              <a:latin typeface="Verdana"/>
              <a:cs typeface="Verdana"/>
            </a:endParaRPr>
          </a:p>
          <a:p>
            <a:pPr>
              <a:lnSpc>
                <a:spcPct val="100000"/>
              </a:lnSpc>
              <a:spcBef>
                <a:spcPts val="45"/>
              </a:spcBef>
            </a:pPr>
            <a:endParaRPr sz="2700">
              <a:latin typeface="Verdana"/>
              <a:cs typeface="Verdana"/>
            </a:endParaRPr>
          </a:p>
          <a:p>
            <a:pPr marL="12700">
              <a:lnSpc>
                <a:spcPct val="100000"/>
              </a:lnSpc>
            </a:pPr>
            <a:r>
              <a:rPr sz="2100" b="1" spc="-20" dirty="0">
                <a:solidFill>
                  <a:srgbClr val="131313"/>
                </a:solidFill>
                <a:latin typeface="Tahoma"/>
                <a:cs typeface="Tahoma"/>
              </a:rPr>
              <a:t>Our</a:t>
            </a:r>
            <a:r>
              <a:rPr sz="2100" b="1" spc="-90" dirty="0">
                <a:solidFill>
                  <a:srgbClr val="131313"/>
                </a:solidFill>
                <a:latin typeface="Tahoma"/>
                <a:cs typeface="Tahoma"/>
              </a:rPr>
              <a:t> </a:t>
            </a:r>
            <a:r>
              <a:rPr sz="2100" b="1" spc="-40" dirty="0">
                <a:solidFill>
                  <a:srgbClr val="131313"/>
                </a:solidFill>
                <a:latin typeface="Tahoma"/>
                <a:cs typeface="Tahoma"/>
              </a:rPr>
              <a:t>Vision:</a:t>
            </a:r>
            <a:endParaRPr sz="2100">
              <a:latin typeface="Tahoma"/>
              <a:cs typeface="Tahoma"/>
            </a:endParaRPr>
          </a:p>
          <a:p>
            <a:pPr marL="12700">
              <a:lnSpc>
                <a:spcPct val="100000"/>
              </a:lnSpc>
              <a:spcBef>
                <a:spcPts val="405"/>
              </a:spcBef>
            </a:pPr>
            <a:r>
              <a:rPr sz="2100" spc="100" dirty="0">
                <a:solidFill>
                  <a:srgbClr val="131313"/>
                </a:solidFill>
                <a:latin typeface="Verdana"/>
                <a:cs typeface="Verdana"/>
              </a:rPr>
              <a:t>“We</a:t>
            </a:r>
            <a:r>
              <a:rPr sz="2100" spc="-155" dirty="0">
                <a:solidFill>
                  <a:srgbClr val="131313"/>
                </a:solidFill>
                <a:latin typeface="Verdana"/>
                <a:cs typeface="Verdana"/>
              </a:rPr>
              <a:t> </a:t>
            </a:r>
            <a:r>
              <a:rPr sz="2100" spc="-40" dirty="0">
                <a:solidFill>
                  <a:srgbClr val="131313"/>
                </a:solidFill>
                <a:latin typeface="Verdana"/>
                <a:cs typeface="Verdana"/>
              </a:rPr>
              <a:t>are</a:t>
            </a:r>
            <a:r>
              <a:rPr sz="2100" spc="-155" dirty="0">
                <a:solidFill>
                  <a:srgbClr val="131313"/>
                </a:solidFill>
                <a:latin typeface="Verdana"/>
                <a:cs typeface="Verdana"/>
              </a:rPr>
              <a:t> </a:t>
            </a:r>
            <a:r>
              <a:rPr sz="2100" spc="-45" dirty="0">
                <a:solidFill>
                  <a:srgbClr val="131313"/>
                </a:solidFill>
                <a:latin typeface="Verdana"/>
                <a:cs typeface="Verdana"/>
              </a:rPr>
              <a:t>building</a:t>
            </a:r>
            <a:r>
              <a:rPr sz="2100" spc="-155" dirty="0">
                <a:solidFill>
                  <a:srgbClr val="131313"/>
                </a:solidFill>
                <a:latin typeface="Verdana"/>
                <a:cs typeface="Verdana"/>
              </a:rPr>
              <a:t> </a:t>
            </a:r>
            <a:r>
              <a:rPr sz="2100" spc="-30" dirty="0">
                <a:solidFill>
                  <a:srgbClr val="131313"/>
                </a:solidFill>
                <a:latin typeface="Verdana"/>
                <a:cs typeface="Verdana"/>
              </a:rPr>
              <a:t>toward</a:t>
            </a:r>
            <a:r>
              <a:rPr sz="2100" spc="-155" dirty="0">
                <a:solidFill>
                  <a:srgbClr val="131313"/>
                </a:solidFill>
                <a:latin typeface="Verdana"/>
                <a:cs typeface="Verdana"/>
              </a:rPr>
              <a:t> </a:t>
            </a:r>
            <a:r>
              <a:rPr sz="2100" spc="-55" dirty="0">
                <a:solidFill>
                  <a:srgbClr val="131313"/>
                </a:solidFill>
                <a:latin typeface="Verdana"/>
                <a:cs typeface="Verdana"/>
              </a:rPr>
              <a:t>a</a:t>
            </a:r>
            <a:r>
              <a:rPr sz="2100" spc="-155" dirty="0">
                <a:solidFill>
                  <a:srgbClr val="131313"/>
                </a:solidFill>
                <a:latin typeface="Verdana"/>
                <a:cs typeface="Verdana"/>
              </a:rPr>
              <a:t> </a:t>
            </a:r>
            <a:r>
              <a:rPr sz="2100" spc="-25" dirty="0">
                <a:solidFill>
                  <a:srgbClr val="131313"/>
                </a:solidFill>
                <a:latin typeface="Verdana"/>
                <a:cs typeface="Verdana"/>
              </a:rPr>
              <a:t>sustainable</a:t>
            </a:r>
            <a:r>
              <a:rPr sz="2100" spc="-155" dirty="0">
                <a:solidFill>
                  <a:srgbClr val="131313"/>
                </a:solidFill>
                <a:latin typeface="Verdana"/>
                <a:cs typeface="Verdana"/>
              </a:rPr>
              <a:t> </a:t>
            </a:r>
            <a:r>
              <a:rPr sz="2100" spc="-10" dirty="0">
                <a:solidFill>
                  <a:srgbClr val="131313"/>
                </a:solidFill>
                <a:latin typeface="Verdana"/>
                <a:cs typeface="Verdana"/>
              </a:rPr>
              <a:t>world</a:t>
            </a:r>
            <a:r>
              <a:rPr sz="2100" spc="-155" dirty="0">
                <a:solidFill>
                  <a:srgbClr val="131313"/>
                </a:solidFill>
                <a:latin typeface="Verdana"/>
                <a:cs typeface="Verdana"/>
              </a:rPr>
              <a:t> </a:t>
            </a:r>
            <a:r>
              <a:rPr sz="2100" dirty="0">
                <a:solidFill>
                  <a:srgbClr val="131313"/>
                </a:solidFill>
                <a:latin typeface="Verdana"/>
                <a:cs typeface="Verdana"/>
              </a:rPr>
              <a:t>free</a:t>
            </a:r>
            <a:r>
              <a:rPr sz="2100" spc="-155" dirty="0">
                <a:solidFill>
                  <a:srgbClr val="131313"/>
                </a:solidFill>
                <a:latin typeface="Verdana"/>
                <a:cs typeface="Verdana"/>
              </a:rPr>
              <a:t> </a:t>
            </a:r>
            <a:r>
              <a:rPr sz="2100" spc="-55" dirty="0">
                <a:solidFill>
                  <a:srgbClr val="131313"/>
                </a:solidFill>
                <a:latin typeface="Verdana"/>
                <a:cs typeface="Verdana"/>
              </a:rPr>
              <a:t>from</a:t>
            </a:r>
            <a:r>
              <a:rPr sz="2100" spc="-155" dirty="0">
                <a:solidFill>
                  <a:srgbClr val="131313"/>
                </a:solidFill>
                <a:latin typeface="Verdana"/>
                <a:cs typeface="Verdana"/>
              </a:rPr>
              <a:t> </a:t>
            </a:r>
            <a:r>
              <a:rPr sz="2100" spc="-15" dirty="0">
                <a:solidFill>
                  <a:srgbClr val="131313"/>
                </a:solidFill>
                <a:latin typeface="Verdana"/>
                <a:cs typeface="Verdana"/>
              </a:rPr>
              <a:t>systematic</a:t>
            </a:r>
            <a:r>
              <a:rPr sz="2100" spc="-155" dirty="0">
                <a:solidFill>
                  <a:srgbClr val="131313"/>
                </a:solidFill>
                <a:latin typeface="Verdana"/>
                <a:cs typeface="Verdana"/>
              </a:rPr>
              <a:t> </a:t>
            </a:r>
            <a:r>
              <a:rPr sz="2100" spc="-60" dirty="0">
                <a:solidFill>
                  <a:srgbClr val="131313"/>
                </a:solidFill>
                <a:latin typeface="Verdana"/>
                <a:cs typeface="Verdana"/>
              </a:rPr>
              <a:t>injustice.”</a:t>
            </a:r>
            <a:endParaRPr sz="2100">
              <a:latin typeface="Verdana"/>
              <a:cs typeface="Verdana"/>
            </a:endParaRPr>
          </a:p>
          <a:p>
            <a:pPr>
              <a:lnSpc>
                <a:spcPct val="100000"/>
              </a:lnSpc>
              <a:spcBef>
                <a:spcPts val="50"/>
              </a:spcBef>
            </a:pPr>
            <a:endParaRPr sz="2700">
              <a:latin typeface="Verdana"/>
              <a:cs typeface="Verdana"/>
            </a:endParaRPr>
          </a:p>
          <a:p>
            <a:pPr marL="12700">
              <a:lnSpc>
                <a:spcPct val="100000"/>
              </a:lnSpc>
            </a:pPr>
            <a:r>
              <a:rPr sz="2100" b="1" spc="55" dirty="0">
                <a:solidFill>
                  <a:srgbClr val="131313"/>
                </a:solidFill>
                <a:latin typeface="Tahoma"/>
                <a:cs typeface="Tahoma"/>
              </a:rPr>
              <a:t>Who</a:t>
            </a:r>
            <a:r>
              <a:rPr sz="2100" b="1" spc="-85" dirty="0">
                <a:solidFill>
                  <a:srgbClr val="131313"/>
                </a:solidFill>
                <a:latin typeface="Tahoma"/>
                <a:cs typeface="Tahoma"/>
              </a:rPr>
              <a:t> </a:t>
            </a:r>
            <a:r>
              <a:rPr sz="2100" b="1" spc="135" dirty="0">
                <a:solidFill>
                  <a:srgbClr val="131313"/>
                </a:solidFill>
                <a:latin typeface="Tahoma"/>
                <a:cs typeface="Tahoma"/>
              </a:rPr>
              <a:t>We</a:t>
            </a:r>
            <a:r>
              <a:rPr sz="2100" b="1" spc="-80" dirty="0">
                <a:solidFill>
                  <a:srgbClr val="131313"/>
                </a:solidFill>
                <a:latin typeface="Tahoma"/>
                <a:cs typeface="Tahoma"/>
              </a:rPr>
              <a:t> </a:t>
            </a:r>
            <a:r>
              <a:rPr sz="2100" b="1" spc="-50" dirty="0">
                <a:solidFill>
                  <a:srgbClr val="131313"/>
                </a:solidFill>
                <a:latin typeface="Tahoma"/>
                <a:cs typeface="Tahoma"/>
              </a:rPr>
              <a:t>Are:</a:t>
            </a:r>
            <a:endParaRPr sz="2100">
              <a:latin typeface="Tahoma"/>
              <a:cs typeface="Tahoma"/>
            </a:endParaRPr>
          </a:p>
          <a:p>
            <a:pPr marL="12700" marR="5080">
              <a:lnSpc>
                <a:spcPct val="116100"/>
              </a:lnSpc>
            </a:pPr>
            <a:r>
              <a:rPr sz="2100" spc="-55" dirty="0">
                <a:solidFill>
                  <a:srgbClr val="131313"/>
                </a:solidFill>
                <a:latin typeface="Verdana"/>
                <a:cs typeface="Verdana"/>
              </a:rPr>
              <a:t>SustainUS</a:t>
            </a:r>
            <a:r>
              <a:rPr sz="2100" spc="-145" dirty="0">
                <a:solidFill>
                  <a:srgbClr val="131313"/>
                </a:solidFill>
                <a:latin typeface="Verdana"/>
                <a:cs typeface="Verdana"/>
              </a:rPr>
              <a:t> </a:t>
            </a:r>
            <a:r>
              <a:rPr sz="2100" spc="5" dirty="0">
                <a:solidFill>
                  <a:srgbClr val="131313"/>
                </a:solidFill>
                <a:latin typeface="Verdana"/>
                <a:cs typeface="Verdana"/>
              </a:rPr>
              <a:t>believes</a:t>
            </a:r>
            <a:r>
              <a:rPr sz="2100" spc="-145" dirty="0">
                <a:solidFill>
                  <a:srgbClr val="131313"/>
                </a:solidFill>
                <a:latin typeface="Verdana"/>
                <a:cs typeface="Verdana"/>
              </a:rPr>
              <a:t> </a:t>
            </a:r>
            <a:r>
              <a:rPr sz="2100" spc="-80" dirty="0">
                <a:solidFill>
                  <a:srgbClr val="131313"/>
                </a:solidFill>
                <a:latin typeface="Verdana"/>
                <a:cs typeface="Verdana"/>
              </a:rPr>
              <a:t>that</a:t>
            </a:r>
            <a:r>
              <a:rPr sz="2100" spc="-145" dirty="0">
                <a:solidFill>
                  <a:srgbClr val="131313"/>
                </a:solidFill>
                <a:latin typeface="Verdana"/>
                <a:cs typeface="Verdana"/>
              </a:rPr>
              <a:t> </a:t>
            </a:r>
            <a:r>
              <a:rPr sz="2100" spc="-50" dirty="0">
                <a:solidFill>
                  <a:srgbClr val="131313"/>
                </a:solidFill>
                <a:latin typeface="Verdana"/>
                <a:cs typeface="Verdana"/>
              </a:rPr>
              <a:t>young</a:t>
            </a:r>
            <a:r>
              <a:rPr sz="2100" spc="-145" dirty="0">
                <a:solidFill>
                  <a:srgbClr val="131313"/>
                </a:solidFill>
                <a:latin typeface="Verdana"/>
                <a:cs typeface="Verdana"/>
              </a:rPr>
              <a:t> </a:t>
            </a:r>
            <a:r>
              <a:rPr sz="2100" spc="40" dirty="0">
                <a:solidFill>
                  <a:srgbClr val="131313"/>
                </a:solidFill>
                <a:latin typeface="Verdana"/>
                <a:cs typeface="Verdana"/>
              </a:rPr>
              <a:t>people</a:t>
            </a:r>
            <a:r>
              <a:rPr sz="2100" spc="-145" dirty="0">
                <a:solidFill>
                  <a:srgbClr val="131313"/>
                </a:solidFill>
                <a:latin typeface="Verdana"/>
                <a:cs typeface="Verdana"/>
              </a:rPr>
              <a:t> </a:t>
            </a:r>
            <a:r>
              <a:rPr sz="2100" spc="-15" dirty="0">
                <a:solidFill>
                  <a:srgbClr val="131313"/>
                </a:solidFill>
                <a:latin typeface="Verdana"/>
                <a:cs typeface="Verdana"/>
              </a:rPr>
              <a:t>should</a:t>
            </a:r>
            <a:r>
              <a:rPr sz="2100" spc="-145" dirty="0">
                <a:solidFill>
                  <a:srgbClr val="131313"/>
                </a:solidFill>
                <a:latin typeface="Verdana"/>
                <a:cs typeface="Verdana"/>
              </a:rPr>
              <a:t> </a:t>
            </a:r>
            <a:r>
              <a:rPr sz="2100" spc="-65" dirty="0">
                <a:solidFill>
                  <a:srgbClr val="131313"/>
                </a:solidFill>
                <a:latin typeface="Verdana"/>
                <a:cs typeface="Verdana"/>
              </a:rPr>
              <a:t>have</a:t>
            </a:r>
            <a:r>
              <a:rPr sz="2100" spc="-145" dirty="0">
                <a:solidFill>
                  <a:srgbClr val="131313"/>
                </a:solidFill>
                <a:latin typeface="Verdana"/>
                <a:cs typeface="Verdana"/>
              </a:rPr>
              <a:t> </a:t>
            </a:r>
            <a:r>
              <a:rPr sz="2100" spc="-55" dirty="0">
                <a:solidFill>
                  <a:srgbClr val="131313"/>
                </a:solidFill>
                <a:latin typeface="Verdana"/>
                <a:cs typeface="Verdana"/>
              </a:rPr>
              <a:t>a</a:t>
            </a:r>
            <a:r>
              <a:rPr sz="2100" spc="-145" dirty="0">
                <a:solidFill>
                  <a:srgbClr val="131313"/>
                </a:solidFill>
                <a:latin typeface="Verdana"/>
                <a:cs typeface="Verdana"/>
              </a:rPr>
              <a:t> </a:t>
            </a:r>
            <a:r>
              <a:rPr sz="2100" spc="-25" dirty="0">
                <a:solidFill>
                  <a:srgbClr val="131313"/>
                </a:solidFill>
                <a:latin typeface="Verdana"/>
                <a:cs typeface="Verdana"/>
              </a:rPr>
              <a:t>say</a:t>
            </a:r>
            <a:r>
              <a:rPr sz="2100" spc="-145" dirty="0">
                <a:solidFill>
                  <a:srgbClr val="131313"/>
                </a:solidFill>
                <a:latin typeface="Verdana"/>
                <a:cs typeface="Verdana"/>
              </a:rPr>
              <a:t> </a:t>
            </a:r>
            <a:r>
              <a:rPr sz="2100" spc="-110" dirty="0">
                <a:solidFill>
                  <a:srgbClr val="131313"/>
                </a:solidFill>
                <a:latin typeface="Verdana"/>
                <a:cs typeface="Verdana"/>
              </a:rPr>
              <a:t>in</a:t>
            </a:r>
            <a:r>
              <a:rPr sz="2100" spc="-145" dirty="0">
                <a:solidFill>
                  <a:srgbClr val="131313"/>
                </a:solidFill>
                <a:latin typeface="Verdana"/>
                <a:cs typeface="Verdana"/>
              </a:rPr>
              <a:t> </a:t>
            </a:r>
            <a:r>
              <a:rPr sz="2100" spc="-40" dirty="0">
                <a:solidFill>
                  <a:srgbClr val="131313"/>
                </a:solidFill>
                <a:latin typeface="Verdana"/>
                <a:cs typeface="Verdana"/>
              </a:rPr>
              <a:t>the</a:t>
            </a:r>
            <a:r>
              <a:rPr sz="2100" spc="-145" dirty="0">
                <a:solidFill>
                  <a:srgbClr val="131313"/>
                </a:solidFill>
                <a:latin typeface="Verdana"/>
                <a:cs typeface="Verdana"/>
              </a:rPr>
              <a:t> </a:t>
            </a:r>
            <a:r>
              <a:rPr sz="2100" spc="-10" dirty="0">
                <a:solidFill>
                  <a:srgbClr val="131313"/>
                </a:solidFill>
                <a:latin typeface="Verdana"/>
                <a:cs typeface="Verdana"/>
              </a:rPr>
              <a:t>political</a:t>
            </a:r>
            <a:r>
              <a:rPr sz="2100" spc="-145" dirty="0">
                <a:solidFill>
                  <a:srgbClr val="131313"/>
                </a:solidFill>
                <a:latin typeface="Verdana"/>
                <a:cs typeface="Verdana"/>
              </a:rPr>
              <a:t> </a:t>
            </a:r>
            <a:r>
              <a:rPr sz="2100" spc="45" dirty="0">
                <a:solidFill>
                  <a:srgbClr val="131313"/>
                </a:solidFill>
                <a:latin typeface="Verdana"/>
                <a:cs typeface="Verdana"/>
              </a:rPr>
              <a:t>choices</a:t>
            </a:r>
            <a:r>
              <a:rPr sz="2100" spc="-145" dirty="0">
                <a:solidFill>
                  <a:srgbClr val="131313"/>
                </a:solidFill>
                <a:latin typeface="Verdana"/>
                <a:cs typeface="Verdana"/>
              </a:rPr>
              <a:t> </a:t>
            </a:r>
            <a:r>
              <a:rPr sz="2100" spc="-80" dirty="0">
                <a:solidFill>
                  <a:srgbClr val="131313"/>
                </a:solidFill>
                <a:latin typeface="Verdana"/>
                <a:cs typeface="Verdana"/>
              </a:rPr>
              <a:t>that</a:t>
            </a:r>
            <a:r>
              <a:rPr sz="2100" spc="-145" dirty="0">
                <a:solidFill>
                  <a:srgbClr val="131313"/>
                </a:solidFill>
                <a:latin typeface="Verdana"/>
                <a:cs typeface="Verdana"/>
              </a:rPr>
              <a:t> </a:t>
            </a:r>
            <a:r>
              <a:rPr sz="2100" spc="-25" dirty="0">
                <a:solidFill>
                  <a:srgbClr val="131313"/>
                </a:solidFill>
                <a:latin typeface="Verdana"/>
                <a:cs typeface="Verdana"/>
              </a:rPr>
              <a:t>will</a:t>
            </a:r>
            <a:r>
              <a:rPr sz="2100" spc="-145" dirty="0">
                <a:solidFill>
                  <a:srgbClr val="131313"/>
                </a:solidFill>
                <a:latin typeface="Verdana"/>
                <a:cs typeface="Verdana"/>
              </a:rPr>
              <a:t> </a:t>
            </a:r>
            <a:r>
              <a:rPr sz="2100" spc="-40" dirty="0">
                <a:solidFill>
                  <a:srgbClr val="131313"/>
                </a:solidFill>
                <a:latin typeface="Verdana"/>
                <a:cs typeface="Verdana"/>
              </a:rPr>
              <a:t>determine</a:t>
            </a:r>
            <a:r>
              <a:rPr sz="2100" spc="-145" dirty="0">
                <a:solidFill>
                  <a:srgbClr val="131313"/>
                </a:solidFill>
                <a:latin typeface="Verdana"/>
                <a:cs typeface="Verdana"/>
              </a:rPr>
              <a:t> </a:t>
            </a:r>
            <a:r>
              <a:rPr sz="2100" spc="-65" dirty="0">
                <a:solidFill>
                  <a:srgbClr val="131313"/>
                </a:solidFill>
                <a:latin typeface="Verdana"/>
                <a:cs typeface="Verdana"/>
              </a:rPr>
              <a:t>our </a:t>
            </a:r>
            <a:r>
              <a:rPr sz="2100" spc="-725" dirty="0">
                <a:solidFill>
                  <a:srgbClr val="131313"/>
                </a:solidFill>
                <a:latin typeface="Verdana"/>
                <a:cs typeface="Verdana"/>
              </a:rPr>
              <a:t> </a:t>
            </a:r>
            <a:r>
              <a:rPr sz="2100" spc="-90" dirty="0">
                <a:solidFill>
                  <a:srgbClr val="131313"/>
                </a:solidFill>
                <a:latin typeface="Verdana"/>
                <a:cs typeface="Verdana"/>
              </a:rPr>
              <a:t>future. </a:t>
            </a:r>
            <a:r>
              <a:rPr sz="2100" spc="-240" dirty="0">
                <a:solidFill>
                  <a:srgbClr val="131313"/>
                </a:solidFill>
                <a:latin typeface="Verdana"/>
                <a:cs typeface="Verdana"/>
              </a:rPr>
              <a:t>In </a:t>
            </a:r>
            <a:r>
              <a:rPr sz="2100" spc="25" dirty="0">
                <a:solidFill>
                  <a:srgbClr val="131313"/>
                </a:solidFill>
                <a:latin typeface="Verdana"/>
                <a:cs typeface="Verdana"/>
              </a:rPr>
              <a:t>sessions </a:t>
            </a:r>
            <a:r>
              <a:rPr sz="2100" spc="-30" dirty="0">
                <a:solidFill>
                  <a:srgbClr val="131313"/>
                </a:solidFill>
                <a:latin typeface="Verdana"/>
                <a:cs typeface="Verdana"/>
              </a:rPr>
              <a:t>on </a:t>
            </a:r>
            <a:r>
              <a:rPr sz="2100" spc="-25" dirty="0">
                <a:solidFill>
                  <a:srgbClr val="131313"/>
                </a:solidFill>
                <a:latin typeface="Verdana"/>
                <a:cs typeface="Verdana"/>
              </a:rPr>
              <a:t>sustainable </a:t>
            </a:r>
            <a:r>
              <a:rPr sz="2100" spc="-35" dirty="0">
                <a:solidFill>
                  <a:srgbClr val="131313"/>
                </a:solidFill>
                <a:latin typeface="Verdana"/>
                <a:cs typeface="Verdana"/>
              </a:rPr>
              <a:t>development, </a:t>
            </a:r>
            <a:r>
              <a:rPr sz="2100" spc="-20" dirty="0">
                <a:solidFill>
                  <a:srgbClr val="131313"/>
                </a:solidFill>
                <a:latin typeface="Verdana"/>
                <a:cs typeface="Verdana"/>
              </a:rPr>
              <a:t>climate </a:t>
            </a:r>
            <a:r>
              <a:rPr sz="2100" spc="-35" dirty="0">
                <a:solidFill>
                  <a:srgbClr val="131313"/>
                </a:solidFill>
                <a:latin typeface="Verdana"/>
                <a:cs typeface="Verdana"/>
              </a:rPr>
              <a:t>change, eradicating </a:t>
            </a:r>
            <a:r>
              <a:rPr sz="2100" spc="-65" dirty="0">
                <a:solidFill>
                  <a:srgbClr val="131313"/>
                </a:solidFill>
                <a:latin typeface="Verdana"/>
                <a:cs typeface="Verdana"/>
              </a:rPr>
              <a:t>poverty, </a:t>
            </a:r>
            <a:r>
              <a:rPr sz="2100" spc="-45" dirty="0">
                <a:solidFill>
                  <a:srgbClr val="131313"/>
                </a:solidFill>
                <a:latin typeface="Verdana"/>
                <a:cs typeface="Verdana"/>
              </a:rPr>
              <a:t>biodiversity </a:t>
            </a:r>
            <a:r>
              <a:rPr sz="2100" spc="5" dirty="0">
                <a:solidFill>
                  <a:srgbClr val="131313"/>
                </a:solidFill>
                <a:latin typeface="Verdana"/>
                <a:cs typeface="Verdana"/>
              </a:rPr>
              <a:t>loss, </a:t>
            </a:r>
            <a:r>
              <a:rPr sz="2100" spc="-725" dirty="0">
                <a:solidFill>
                  <a:srgbClr val="131313"/>
                </a:solidFill>
                <a:latin typeface="Verdana"/>
                <a:cs typeface="Verdana"/>
              </a:rPr>
              <a:t> </a:t>
            </a:r>
            <a:r>
              <a:rPr sz="2100" spc="-50" dirty="0">
                <a:solidFill>
                  <a:srgbClr val="131313"/>
                </a:solidFill>
                <a:latin typeface="Verdana"/>
                <a:cs typeface="Verdana"/>
              </a:rPr>
              <a:t>and</a:t>
            </a:r>
            <a:r>
              <a:rPr sz="2100" spc="-155" dirty="0">
                <a:solidFill>
                  <a:srgbClr val="131313"/>
                </a:solidFill>
                <a:latin typeface="Verdana"/>
                <a:cs typeface="Verdana"/>
              </a:rPr>
              <a:t> </a:t>
            </a:r>
            <a:r>
              <a:rPr sz="2100" spc="-40" dirty="0">
                <a:solidFill>
                  <a:srgbClr val="131313"/>
                </a:solidFill>
                <a:latin typeface="Verdana"/>
                <a:cs typeface="Verdana"/>
              </a:rPr>
              <a:t>women's</a:t>
            </a:r>
            <a:r>
              <a:rPr sz="2100" spc="-150" dirty="0">
                <a:solidFill>
                  <a:srgbClr val="131313"/>
                </a:solidFill>
                <a:latin typeface="Verdana"/>
                <a:cs typeface="Verdana"/>
              </a:rPr>
              <a:t> </a:t>
            </a:r>
            <a:r>
              <a:rPr sz="2100" spc="-55" dirty="0">
                <a:solidFill>
                  <a:srgbClr val="131313"/>
                </a:solidFill>
                <a:latin typeface="Verdana"/>
                <a:cs typeface="Verdana"/>
              </a:rPr>
              <a:t>rights</a:t>
            </a:r>
            <a:r>
              <a:rPr sz="2100" spc="-150" dirty="0">
                <a:solidFill>
                  <a:srgbClr val="131313"/>
                </a:solidFill>
                <a:latin typeface="Verdana"/>
                <a:cs typeface="Verdana"/>
              </a:rPr>
              <a:t> </a:t>
            </a:r>
            <a:r>
              <a:rPr sz="2100" spc="-65" dirty="0">
                <a:solidFill>
                  <a:srgbClr val="131313"/>
                </a:solidFill>
                <a:latin typeface="Verdana"/>
                <a:cs typeface="Verdana"/>
              </a:rPr>
              <a:t>at</a:t>
            </a:r>
            <a:r>
              <a:rPr sz="2100" spc="-150" dirty="0">
                <a:solidFill>
                  <a:srgbClr val="131313"/>
                </a:solidFill>
                <a:latin typeface="Verdana"/>
                <a:cs typeface="Verdana"/>
              </a:rPr>
              <a:t> </a:t>
            </a:r>
            <a:r>
              <a:rPr sz="2100" spc="-40" dirty="0">
                <a:solidFill>
                  <a:srgbClr val="131313"/>
                </a:solidFill>
                <a:latin typeface="Verdana"/>
                <a:cs typeface="Verdana"/>
              </a:rPr>
              <a:t>the</a:t>
            </a:r>
            <a:r>
              <a:rPr sz="2100" spc="-150" dirty="0">
                <a:solidFill>
                  <a:srgbClr val="131313"/>
                </a:solidFill>
                <a:latin typeface="Verdana"/>
                <a:cs typeface="Verdana"/>
              </a:rPr>
              <a:t> </a:t>
            </a:r>
            <a:r>
              <a:rPr sz="2100" spc="-40" dirty="0">
                <a:solidFill>
                  <a:srgbClr val="131313"/>
                </a:solidFill>
                <a:latin typeface="Verdana"/>
                <a:cs typeface="Verdana"/>
              </a:rPr>
              <a:t>United</a:t>
            </a:r>
            <a:r>
              <a:rPr sz="2100" spc="-155" dirty="0">
                <a:solidFill>
                  <a:srgbClr val="131313"/>
                </a:solidFill>
                <a:latin typeface="Verdana"/>
                <a:cs typeface="Verdana"/>
              </a:rPr>
              <a:t> </a:t>
            </a:r>
            <a:r>
              <a:rPr sz="2100" spc="-55" dirty="0">
                <a:solidFill>
                  <a:srgbClr val="131313"/>
                </a:solidFill>
                <a:latin typeface="Verdana"/>
                <a:cs typeface="Verdana"/>
              </a:rPr>
              <a:t>Nations,</a:t>
            </a:r>
            <a:r>
              <a:rPr sz="2100" spc="-150" dirty="0">
                <a:solidFill>
                  <a:srgbClr val="131313"/>
                </a:solidFill>
                <a:latin typeface="Verdana"/>
                <a:cs typeface="Verdana"/>
              </a:rPr>
              <a:t> </a:t>
            </a:r>
            <a:r>
              <a:rPr sz="2100" spc="-35" dirty="0">
                <a:solidFill>
                  <a:srgbClr val="131313"/>
                </a:solidFill>
                <a:latin typeface="Verdana"/>
                <a:cs typeface="Verdana"/>
              </a:rPr>
              <a:t>US</a:t>
            </a:r>
            <a:r>
              <a:rPr sz="2100" spc="-150" dirty="0">
                <a:solidFill>
                  <a:srgbClr val="131313"/>
                </a:solidFill>
                <a:latin typeface="Verdana"/>
                <a:cs typeface="Verdana"/>
              </a:rPr>
              <a:t> </a:t>
            </a:r>
            <a:r>
              <a:rPr sz="2100" spc="-65" dirty="0">
                <a:solidFill>
                  <a:srgbClr val="131313"/>
                </a:solidFill>
                <a:latin typeface="Verdana"/>
                <a:cs typeface="Verdana"/>
              </a:rPr>
              <a:t>youth</a:t>
            </a:r>
            <a:r>
              <a:rPr sz="2100" spc="-150" dirty="0">
                <a:solidFill>
                  <a:srgbClr val="131313"/>
                </a:solidFill>
                <a:latin typeface="Verdana"/>
                <a:cs typeface="Verdana"/>
              </a:rPr>
              <a:t> </a:t>
            </a:r>
            <a:r>
              <a:rPr sz="2100" spc="-5" dirty="0">
                <a:solidFill>
                  <a:srgbClr val="131313"/>
                </a:solidFill>
                <a:latin typeface="Verdana"/>
                <a:cs typeface="Verdana"/>
              </a:rPr>
              <a:t>delegations</a:t>
            </a:r>
            <a:r>
              <a:rPr sz="2100" spc="-150" dirty="0">
                <a:solidFill>
                  <a:srgbClr val="131313"/>
                </a:solidFill>
                <a:latin typeface="Verdana"/>
                <a:cs typeface="Verdana"/>
              </a:rPr>
              <a:t> </a:t>
            </a:r>
            <a:r>
              <a:rPr sz="2100" spc="-40" dirty="0">
                <a:solidFill>
                  <a:srgbClr val="131313"/>
                </a:solidFill>
                <a:latin typeface="Verdana"/>
                <a:cs typeface="Verdana"/>
              </a:rPr>
              <a:t>are</a:t>
            </a:r>
            <a:r>
              <a:rPr sz="2100" spc="-155" dirty="0">
                <a:solidFill>
                  <a:srgbClr val="131313"/>
                </a:solidFill>
                <a:latin typeface="Verdana"/>
                <a:cs typeface="Verdana"/>
              </a:rPr>
              <a:t> </a:t>
            </a:r>
            <a:r>
              <a:rPr sz="2100" spc="-15" dirty="0">
                <a:solidFill>
                  <a:srgbClr val="131313"/>
                </a:solidFill>
                <a:latin typeface="Verdana"/>
                <a:cs typeface="Verdana"/>
              </a:rPr>
              <a:t>sent</a:t>
            </a:r>
            <a:r>
              <a:rPr sz="2100" spc="-150" dirty="0">
                <a:solidFill>
                  <a:srgbClr val="131313"/>
                </a:solidFill>
                <a:latin typeface="Verdana"/>
                <a:cs typeface="Verdana"/>
              </a:rPr>
              <a:t> </a:t>
            </a:r>
            <a:r>
              <a:rPr sz="2100" spc="-35" dirty="0">
                <a:solidFill>
                  <a:srgbClr val="131313"/>
                </a:solidFill>
                <a:latin typeface="Verdana"/>
                <a:cs typeface="Verdana"/>
              </a:rPr>
              <a:t>by</a:t>
            </a:r>
            <a:r>
              <a:rPr sz="2100" spc="-150" dirty="0">
                <a:solidFill>
                  <a:srgbClr val="131313"/>
                </a:solidFill>
                <a:latin typeface="Verdana"/>
                <a:cs typeface="Verdana"/>
              </a:rPr>
              <a:t> </a:t>
            </a:r>
            <a:r>
              <a:rPr sz="2100" spc="-65" dirty="0">
                <a:solidFill>
                  <a:srgbClr val="131313"/>
                </a:solidFill>
                <a:latin typeface="Verdana"/>
                <a:cs typeface="Verdana"/>
              </a:rPr>
              <a:t>our</a:t>
            </a:r>
            <a:r>
              <a:rPr sz="2100" spc="-150" dirty="0">
                <a:solidFill>
                  <a:srgbClr val="131313"/>
                </a:solidFill>
                <a:latin typeface="Verdana"/>
                <a:cs typeface="Verdana"/>
              </a:rPr>
              <a:t> </a:t>
            </a:r>
            <a:r>
              <a:rPr sz="2100" spc="-110" dirty="0">
                <a:solidFill>
                  <a:srgbClr val="131313"/>
                </a:solidFill>
                <a:latin typeface="Verdana"/>
                <a:cs typeface="Verdana"/>
              </a:rPr>
              <a:t>main</a:t>
            </a:r>
            <a:r>
              <a:rPr sz="2100" spc="-150" dirty="0">
                <a:solidFill>
                  <a:srgbClr val="131313"/>
                </a:solidFill>
                <a:latin typeface="Verdana"/>
                <a:cs typeface="Verdana"/>
              </a:rPr>
              <a:t> </a:t>
            </a:r>
            <a:r>
              <a:rPr sz="2100" spc="-70" dirty="0">
                <a:solidFill>
                  <a:srgbClr val="131313"/>
                </a:solidFill>
                <a:latin typeface="Verdana"/>
                <a:cs typeface="Verdana"/>
              </a:rPr>
              <a:t>program,</a:t>
            </a:r>
            <a:r>
              <a:rPr sz="2100" spc="-155" dirty="0">
                <a:solidFill>
                  <a:srgbClr val="131313"/>
                </a:solidFill>
                <a:latin typeface="Verdana"/>
                <a:cs typeface="Verdana"/>
              </a:rPr>
              <a:t> </a:t>
            </a:r>
            <a:r>
              <a:rPr sz="2100" dirty="0">
                <a:solidFill>
                  <a:srgbClr val="131313"/>
                </a:solidFill>
                <a:latin typeface="Verdana"/>
                <a:cs typeface="Verdana"/>
              </a:rPr>
              <a:t>Agents </a:t>
            </a:r>
            <a:r>
              <a:rPr sz="2100" spc="5" dirty="0">
                <a:solidFill>
                  <a:srgbClr val="131313"/>
                </a:solidFill>
                <a:latin typeface="Verdana"/>
                <a:cs typeface="Verdana"/>
              </a:rPr>
              <a:t> </a:t>
            </a:r>
            <a:r>
              <a:rPr sz="2100" spc="35" dirty="0">
                <a:solidFill>
                  <a:srgbClr val="131313"/>
                </a:solidFill>
                <a:latin typeface="Verdana"/>
                <a:cs typeface="Verdana"/>
              </a:rPr>
              <a:t>of</a:t>
            </a:r>
            <a:r>
              <a:rPr sz="2100" spc="-150" dirty="0">
                <a:solidFill>
                  <a:srgbClr val="131313"/>
                </a:solidFill>
                <a:latin typeface="Verdana"/>
                <a:cs typeface="Verdana"/>
              </a:rPr>
              <a:t> </a:t>
            </a:r>
            <a:r>
              <a:rPr sz="2100" spc="-45" dirty="0">
                <a:solidFill>
                  <a:srgbClr val="131313"/>
                </a:solidFill>
                <a:latin typeface="Verdana"/>
                <a:cs typeface="Verdana"/>
              </a:rPr>
              <a:t>Change,</a:t>
            </a:r>
            <a:r>
              <a:rPr sz="2100" spc="-150" dirty="0">
                <a:solidFill>
                  <a:srgbClr val="131313"/>
                </a:solidFill>
                <a:latin typeface="Verdana"/>
                <a:cs typeface="Verdana"/>
              </a:rPr>
              <a:t> </a:t>
            </a:r>
            <a:r>
              <a:rPr sz="2100" spc="-5" dirty="0">
                <a:solidFill>
                  <a:srgbClr val="131313"/>
                </a:solidFill>
                <a:latin typeface="Verdana"/>
                <a:cs typeface="Verdana"/>
              </a:rPr>
              <a:t>to</a:t>
            </a:r>
            <a:r>
              <a:rPr sz="2100" spc="-150" dirty="0">
                <a:solidFill>
                  <a:srgbClr val="131313"/>
                </a:solidFill>
                <a:latin typeface="Verdana"/>
                <a:cs typeface="Verdana"/>
              </a:rPr>
              <a:t> </a:t>
            </a:r>
            <a:r>
              <a:rPr sz="2100" spc="5" dirty="0">
                <a:solidFill>
                  <a:srgbClr val="131313"/>
                </a:solidFill>
                <a:latin typeface="Verdana"/>
                <a:cs typeface="Verdana"/>
              </a:rPr>
              <a:t>speak</a:t>
            </a:r>
            <a:r>
              <a:rPr sz="2100" spc="-150" dirty="0">
                <a:solidFill>
                  <a:srgbClr val="131313"/>
                </a:solidFill>
                <a:latin typeface="Verdana"/>
                <a:cs typeface="Verdana"/>
              </a:rPr>
              <a:t> </a:t>
            </a:r>
            <a:r>
              <a:rPr sz="2100" spc="-40" dirty="0">
                <a:solidFill>
                  <a:srgbClr val="131313"/>
                </a:solidFill>
                <a:latin typeface="Verdana"/>
                <a:cs typeface="Verdana"/>
              </a:rPr>
              <a:t>out</a:t>
            </a:r>
            <a:r>
              <a:rPr sz="2100" spc="-150" dirty="0">
                <a:solidFill>
                  <a:srgbClr val="131313"/>
                </a:solidFill>
                <a:latin typeface="Verdana"/>
                <a:cs typeface="Verdana"/>
              </a:rPr>
              <a:t> </a:t>
            </a:r>
            <a:r>
              <a:rPr sz="2100" spc="-25" dirty="0">
                <a:solidFill>
                  <a:srgbClr val="131313"/>
                </a:solidFill>
                <a:latin typeface="Verdana"/>
                <a:cs typeface="Verdana"/>
              </a:rPr>
              <a:t>for</a:t>
            </a:r>
            <a:r>
              <a:rPr sz="2100" spc="-150" dirty="0">
                <a:solidFill>
                  <a:srgbClr val="131313"/>
                </a:solidFill>
                <a:latin typeface="Verdana"/>
                <a:cs typeface="Verdana"/>
              </a:rPr>
              <a:t> </a:t>
            </a:r>
            <a:r>
              <a:rPr sz="2100" spc="-35" dirty="0">
                <a:solidFill>
                  <a:srgbClr val="131313"/>
                </a:solidFill>
                <a:latin typeface="Verdana"/>
                <a:cs typeface="Verdana"/>
              </a:rPr>
              <a:t>justice</a:t>
            </a:r>
            <a:r>
              <a:rPr sz="2100" spc="-150" dirty="0">
                <a:solidFill>
                  <a:srgbClr val="131313"/>
                </a:solidFill>
                <a:latin typeface="Verdana"/>
                <a:cs typeface="Verdana"/>
              </a:rPr>
              <a:t> </a:t>
            </a:r>
            <a:r>
              <a:rPr sz="2100" spc="-50" dirty="0">
                <a:solidFill>
                  <a:srgbClr val="131313"/>
                </a:solidFill>
                <a:latin typeface="Verdana"/>
                <a:cs typeface="Verdana"/>
              </a:rPr>
              <a:t>and</a:t>
            </a:r>
            <a:r>
              <a:rPr sz="2100" spc="-150" dirty="0">
                <a:solidFill>
                  <a:srgbClr val="131313"/>
                </a:solidFill>
                <a:latin typeface="Verdana"/>
                <a:cs typeface="Verdana"/>
              </a:rPr>
              <a:t> </a:t>
            </a:r>
            <a:r>
              <a:rPr sz="2100" spc="-65" dirty="0">
                <a:solidFill>
                  <a:srgbClr val="131313"/>
                </a:solidFill>
                <a:latin typeface="Verdana"/>
                <a:cs typeface="Verdana"/>
              </a:rPr>
              <a:t>sustainability.</a:t>
            </a:r>
            <a:r>
              <a:rPr sz="2100" spc="-150" dirty="0">
                <a:solidFill>
                  <a:srgbClr val="131313"/>
                </a:solidFill>
                <a:latin typeface="Verdana"/>
                <a:cs typeface="Verdana"/>
              </a:rPr>
              <a:t> </a:t>
            </a:r>
            <a:r>
              <a:rPr sz="2100" spc="-45" dirty="0">
                <a:solidFill>
                  <a:srgbClr val="131313"/>
                </a:solidFill>
                <a:latin typeface="Verdana"/>
                <a:cs typeface="Verdana"/>
              </a:rPr>
              <a:t>Additionally,</a:t>
            </a:r>
            <a:r>
              <a:rPr sz="2100" spc="-150" dirty="0">
                <a:solidFill>
                  <a:srgbClr val="131313"/>
                </a:solidFill>
                <a:latin typeface="Verdana"/>
                <a:cs typeface="Verdana"/>
              </a:rPr>
              <a:t> </a:t>
            </a:r>
            <a:r>
              <a:rPr sz="2100" spc="35" dirty="0">
                <a:solidFill>
                  <a:srgbClr val="131313"/>
                </a:solidFill>
                <a:latin typeface="Verdana"/>
                <a:cs typeface="Verdana"/>
              </a:rPr>
              <a:t>we</a:t>
            </a:r>
            <a:r>
              <a:rPr sz="2100" spc="-150" dirty="0">
                <a:solidFill>
                  <a:srgbClr val="131313"/>
                </a:solidFill>
                <a:latin typeface="Verdana"/>
                <a:cs typeface="Verdana"/>
              </a:rPr>
              <a:t> </a:t>
            </a:r>
            <a:r>
              <a:rPr sz="2100" spc="-40" dirty="0">
                <a:solidFill>
                  <a:srgbClr val="131313"/>
                </a:solidFill>
                <a:latin typeface="Verdana"/>
                <a:cs typeface="Verdana"/>
              </a:rPr>
              <a:t>are</a:t>
            </a:r>
            <a:r>
              <a:rPr sz="2100" spc="-150" dirty="0">
                <a:solidFill>
                  <a:srgbClr val="131313"/>
                </a:solidFill>
                <a:latin typeface="Verdana"/>
                <a:cs typeface="Verdana"/>
              </a:rPr>
              <a:t> </a:t>
            </a:r>
            <a:r>
              <a:rPr sz="2100" spc="-30" dirty="0">
                <a:solidFill>
                  <a:srgbClr val="131313"/>
                </a:solidFill>
                <a:latin typeface="Verdana"/>
                <a:cs typeface="Verdana"/>
              </a:rPr>
              <a:t>creating</a:t>
            </a:r>
            <a:r>
              <a:rPr sz="2100" spc="-150" dirty="0">
                <a:solidFill>
                  <a:srgbClr val="131313"/>
                </a:solidFill>
                <a:latin typeface="Verdana"/>
                <a:cs typeface="Verdana"/>
              </a:rPr>
              <a:t> </a:t>
            </a:r>
            <a:r>
              <a:rPr sz="2100" spc="-60" dirty="0">
                <a:solidFill>
                  <a:srgbClr val="131313"/>
                </a:solidFill>
                <a:latin typeface="Verdana"/>
                <a:cs typeface="Verdana"/>
              </a:rPr>
              <a:t>brand-new</a:t>
            </a:r>
            <a:r>
              <a:rPr sz="2100" spc="-150" dirty="0">
                <a:solidFill>
                  <a:srgbClr val="131313"/>
                </a:solidFill>
                <a:latin typeface="Verdana"/>
                <a:cs typeface="Verdana"/>
              </a:rPr>
              <a:t> </a:t>
            </a:r>
            <a:r>
              <a:rPr sz="2100" spc="-65" dirty="0">
                <a:solidFill>
                  <a:srgbClr val="131313"/>
                </a:solidFill>
                <a:latin typeface="Verdana"/>
                <a:cs typeface="Verdana"/>
              </a:rPr>
              <a:t>initiatives </a:t>
            </a:r>
            <a:r>
              <a:rPr sz="2100" spc="-725" dirty="0">
                <a:solidFill>
                  <a:srgbClr val="131313"/>
                </a:solidFill>
                <a:latin typeface="Verdana"/>
                <a:cs typeface="Verdana"/>
              </a:rPr>
              <a:t> </a:t>
            </a:r>
            <a:r>
              <a:rPr sz="2100" spc="-5" dirty="0">
                <a:solidFill>
                  <a:srgbClr val="131313"/>
                </a:solidFill>
                <a:latin typeface="Verdana"/>
                <a:cs typeface="Verdana"/>
              </a:rPr>
              <a:t>to</a:t>
            </a:r>
            <a:r>
              <a:rPr sz="2100" spc="-150" dirty="0">
                <a:solidFill>
                  <a:srgbClr val="131313"/>
                </a:solidFill>
                <a:latin typeface="Verdana"/>
                <a:cs typeface="Verdana"/>
              </a:rPr>
              <a:t> </a:t>
            </a:r>
            <a:r>
              <a:rPr sz="2100" dirty="0">
                <a:solidFill>
                  <a:srgbClr val="131313"/>
                </a:solidFill>
                <a:latin typeface="Verdana"/>
                <a:cs typeface="Verdana"/>
              </a:rPr>
              <a:t>assist</a:t>
            </a:r>
            <a:r>
              <a:rPr sz="2100" spc="-150" dirty="0">
                <a:solidFill>
                  <a:srgbClr val="131313"/>
                </a:solidFill>
                <a:latin typeface="Verdana"/>
                <a:cs typeface="Verdana"/>
              </a:rPr>
              <a:t> </a:t>
            </a:r>
            <a:r>
              <a:rPr sz="2100" spc="10" dirty="0">
                <a:solidFill>
                  <a:srgbClr val="131313"/>
                </a:solidFill>
                <a:latin typeface="Verdana"/>
                <a:cs typeface="Verdana"/>
              </a:rPr>
              <a:t>domestic</a:t>
            </a:r>
            <a:r>
              <a:rPr sz="2100" spc="-150" dirty="0">
                <a:solidFill>
                  <a:srgbClr val="131313"/>
                </a:solidFill>
                <a:latin typeface="Verdana"/>
                <a:cs typeface="Verdana"/>
              </a:rPr>
              <a:t> </a:t>
            </a:r>
            <a:r>
              <a:rPr sz="2100" spc="-65" dirty="0">
                <a:solidFill>
                  <a:srgbClr val="131313"/>
                </a:solidFill>
                <a:latin typeface="Verdana"/>
                <a:cs typeface="Verdana"/>
              </a:rPr>
              <a:t>organizing,</a:t>
            </a:r>
            <a:r>
              <a:rPr sz="2100" spc="-145" dirty="0">
                <a:solidFill>
                  <a:srgbClr val="131313"/>
                </a:solidFill>
                <a:latin typeface="Verdana"/>
                <a:cs typeface="Verdana"/>
              </a:rPr>
              <a:t> </a:t>
            </a:r>
            <a:r>
              <a:rPr sz="2100" dirty="0">
                <a:solidFill>
                  <a:srgbClr val="131313"/>
                </a:solidFill>
                <a:latin typeface="Verdana"/>
                <a:cs typeface="Verdana"/>
              </a:rPr>
              <a:t>such</a:t>
            </a:r>
            <a:r>
              <a:rPr sz="2100" spc="-150" dirty="0">
                <a:solidFill>
                  <a:srgbClr val="131313"/>
                </a:solidFill>
                <a:latin typeface="Verdana"/>
                <a:cs typeface="Verdana"/>
              </a:rPr>
              <a:t> </a:t>
            </a:r>
            <a:r>
              <a:rPr sz="2100" spc="10" dirty="0">
                <a:solidFill>
                  <a:srgbClr val="131313"/>
                </a:solidFill>
                <a:latin typeface="Verdana"/>
                <a:cs typeface="Verdana"/>
              </a:rPr>
              <a:t>as</a:t>
            </a:r>
            <a:r>
              <a:rPr sz="2100" spc="-150" dirty="0">
                <a:solidFill>
                  <a:srgbClr val="131313"/>
                </a:solidFill>
                <a:latin typeface="Verdana"/>
                <a:cs typeface="Verdana"/>
              </a:rPr>
              <a:t> </a:t>
            </a:r>
            <a:r>
              <a:rPr sz="2100" spc="-70" dirty="0">
                <a:solidFill>
                  <a:srgbClr val="131313"/>
                </a:solidFill>
                <a:latin typeface="Verdana"/>
                <a:cs typeface="Verdana"/>
              </a:rPr>
              <a:t>trainings</a:t>
            </a:r>
            <a:r>
              <a:rPr sz="2100" spc="-150" dirty="0">
                <a:solidFill>
                  <a:srgbClr val="131313"/>
                </a:solidFill>
                <a:latin typeface="Verdana"/>
                <a:cs typeface="Verdana"/>
              </a:rPr>
              <a:t> </a:t>
            </a:r>
            <a:r>
              <a:rPr sz="2100" spc="-110" dirty="0">
                <a:solidFill>
                  <a:srgbClr val="131313"/>
                </a:solidFill>
                <a:latin typeface="Verdana"/>
                <a:cs typeface="Verdana"/>
              </a:rPr>
              <a:t>in</a:t>
            </a:r>
            <a:r>
              <a:rPr sz="2100" spc="-145" dirty="0">
                <a:solidFill>
                  <a:srgbClr val="131313"/>
                </a:solidFill>
                <a:latin typeface="Verdana"/>
                <a:cs typeface="Verdana"/>
              </a:rPr>
              <a:t> </a:t>
            </a:r>
            <a:r>
              <a:rPr sz="2100" spc="-15" dirty="0">
                <a:solidFill>
                  <a:srgbClr val="131313"/>
                </a:solidFill>
                <a:latin typeface="Verdana"/>
                <a:cs typeface="Verdana"/>
              </a:rPr>
              <a:t>advocacy,</a:t>
            </a:r>
            <a:r>
              <a:rPr sz="2100" spc="-150" dirty="0">
                <a:solidFill>
                  <a:srgbClr val="131313"/>
                </a:solidFill>
                <a:latin typeface="Verdana"/>
                <a:cs typeface="Verdana"/>
              </a:rPr>
              <a:t> </a:t>
            </a:r>
            <a:r>
              <a:rPr sz="2100" spc="-35" dirty="0">
                <a:solidFill>
                  <a:srgbClr val="131313"/>
                </a:solidFill>
                <a:latin typeface="Verdana"/>
                <a:cs typeface="Verdana"/>
              </a:rPr>
              <a:t>leadership,</a:t>
            </a:r>
            <a:r>
              <a:rPr sz="2100" spc="-150" dirty="0">
                <a:solidFill>
                  <a:srgbClr val="131313"/>
                </a:solidFill>
                <a:latin typeface="Verdana"/>
                <a:cs typeface="Verdana"/>
              </a:rPr>
              <a:t> </a:t>
            </a:r>
            <a:r>
              <a:rPr sz="2100" spc="-50" dirty="0">
                <a:solidFill>
                  <a:srgbClr val="131313"/>
                </a:solidFill>
                <a:latin typeface="Verdana"/>
                <a:cs typeface="Verdana"/>
              </a:rPr>
              <a:t>and</a:t>
            </a:r>
            <a:r>
              <a:rPr sz="2100" spc="-145" dirty="0">
                <a:solidFill>
                  <a:srgbClr val="131313"/>
                </a:solidFill>
                <a:latin typeface="Verdana"/>
                <a:cs typeface="Verdana"/>
              </a:rPr>
              <a:t> </a:t>
            </a:r>
            <a:r>
              <a:rPr sz="2100" spc="-50" dirty="0">
                <a:solidFill>
                  <a:srgbClr val="131313"/>
                </a:solidFill>
                <a:latin typeface="Verdana"/>
                <a:cs typeface="Verdana"/>
              </a:rPr>
              <a:t>young</a:t>
            </a:r>
            <a:r>
              <a:rPr sz="2100" spc="-150" dirty="0">
                <a:solidFill>
                  <a:srgbClr val="131313"/>
                </a:solidFill>
                <a:latin typeface="Verdana"/>
                <a:cs typeface="Verdana"/>
              </a:rPr>
              <a:t> </a:t>
            </a:r>
            <a:r>
              <a:rPr sz="2100" spc="-45" dirty="0">
                <a:solidFill>
                  <a:srgbClr val="131313"/>
                </a:solidFill>
                <a:latin typeface="Verdana"/>
                <a:cs typeface="Verdana"/>
              </a:rPr>
              <a:t>media</a:t>
            </a:r>
            <a:r>
              <a:rPr sz="2100" spc="-150" dirty="0">
                <a:solidFill>
                  <a:srgbClr val="131313"/>
                </a:solidFill>
                <a:latin typeface="Verdana"/>
                <a:cs typeface="Verdana"/>
              </a:rPr>
              <a:t> </a:t>
            </a:r>
            <a:r>
              <a:rPr sz="2100" spc="-50" dirty="0">
                <a:solidFill>
                  <a:srgbClr val="131313"/>
                </a:solidFill>
                <a:latin typeface="Verdana"/>
                <a:cs typeface="Verdana"/>
              </a:rPr>
              <a:t>creation.</a:t>
            </a:r>
            <a:endParaRPr sz="2100">
              <a:latin typeface="Verdana"/>
              <a:cs typeface="Verdana"/>
            </a:endParaRPr>
          </a:p>
          <a:p>
            <a:pPr marL="12700">
              <a:lnSpc>
                <a:spcPct val="100000"/>
              </a:lnSpc>
              <a:spcBef>
                <a:spcPts val="405"/>
              </a:spcBef>
            </a:pPr>
            <a:r>
              <a:rPr sz="2100" spc="-55" dirty="0">
                <a:solidFill>
                  <a:srgbClr val="131313"/>
                </a:solidFill>
                <a:latin typeface="Verdana"/>
                <a:cs typeface="Verdana"/>
              </a:rPr>
              <a:t>SustainUS</a:t>
            </a:r>
            <a:r>
              <a:rPr sz="2100" spc="-145" dirty="0">
                <a:solidFill>
                  <a:srgbClr val="131313"/>
                </a:solidFill>
                <a:latin typeface="Verdana"/>
                <a:cs typeface="Verdana"/>
              </a:rPr>
              <a:t> </a:t>
            </a:r>
            <a:r>
              <a:rPr sz="2100" spc="-15" dirty="0">
                <a:solidFill>
                  <a:srgbClr val="131313"/>
                </a:solidFill>
                <a:latin typeface="Verdana"/>
                <a:cs typeface="Verdana"/>
              </a:rPr>
              <a:t>is</a:t>
            </a:r>
            <a:r>
              <a:rPr sz="2100" spc="-145" dirty="0">
                <a:solidFill>
                  <a:srgbClr val="131313"/>
                </a:solidFill>
                <a:latin typeface="Verdana"/>
                <a:cs typeface="Verdana"/>
              </a:rPr>
              <a:t> </a:t>
            </a:r>
            <a:r>
              <a:rPr sz="2100" spc="-55" dirty="0">
                <a:solidFill>
                  <a:srgbClr val="131313"/>
                </a:solidFill>
                <a:latin typeface="Verdana"/>
                <a:cs typeface="Verdana"/>
              </a:rPr>
              <a:t>a</a:t>
            </a:r>
            <a:r>
              <a:rPr sz="2100" spc="-145" dirty="0">
                <a:solidFill>
                  <a:srgbClr val="131313"/>
                </a:solidFill>
                <a:latin typeface="Verdana"/>
                <a:cs typeface="Verdana"/>
              </a:rPr>
              <a:t> </a:t>
            </a:r>
            <a:r>
              <a:rPr sz="2100" spc="-165" dirty="0">
                <a:solidFill>
                  <a:srgbClr val="131313"/>
                </a:solidFill>
                <a:latin typeface="Verdana"/>
                <a:cs typeface="Verdana"/>
              </a:rPr>
              <a:t>501(c)(3)</a:t>
            </a:r>
            <a:r>
              <a:rPr sz="2100" spc="-140" dirty="0">
                <a:solidFill>
                  <a:srgbClr val="131313"/>
                </a:solidFill>
                <a:latin typeface="Verdana"/>
                <a:cs typeface="Verdana"/>
              </a:rPr>
              <a:t> </a:t>
            </a:r>
            <a:r>
              <a:rPr sz="2100" spc="-65" dirty="0">
                <a:solidFill>
                  <a:srgbClr val="131313"/>
                </a:solidFill>
                <a:latin typeface="Verdana"/>
                <a:cs typeface="Verdana"/>
              </a:rPr>
              <a:t>non-profit</a:t>
            </a:r>
            <a:r>
              <a:rPr sz="2100" spc="-145" dirty="0">
                <a:solidFill>
                  <a:srgbClr val="131313"/>
                </a:solidFill>
                <a:latin typeface="Verdana"/>
                <a:cs typeface="Verdana"/>
              </a:rPr>
              <a:t> </a:t>
            </a:r>
            <a:r>
              <a:rPr sz="2100" spc="-50" dirty="0">
                <a:solidFill>
                  <a:srgbClr val="131313"/>
                </a:solidFill>
                <a:latin typeface="Verdana"/>
                <a:cs typeface="Verdana"/>
              </a:rPr>
              <a:t>organization</a:t>
            </a:r>
            <a:r>
              <a:rPr sz="2100" spc="-145" dirty="0">
                <a:solidFill>
                  <a:srgbClr val="131313"/>
                </a:solidFill>
                <a:latin typeface="Verdana"/>
                <a:cs typeface="Verdana"/>
              </a:rPr>
              <a:t> </a:t>
            </a:r>
            <a:r>
              <a:rPr sz="2100" spc="-75" dirty="0">
                <a:solidFill>
                  <a:srgbClr val="131313"/>
                </a:solidFill>
                <a:latin typeface="Verdana"/>
                <a:cs typeface="Verdana"/>
              </a:rPr>
              <a:t>with</a:t>
            </a:r>
            <a:r>
              <a:rPr sz="2100" spc="-145" dirty="0">
                <a:solidFill>
                  <a:srgbClr val="131313"/>
                </a:solidFill>
                <a:latin typeface="Verdana"/>
                <a:cs typeface="Verdana"/>
              </a:rPr>
              <a:t> </a:t>
            </a:r>
            <a:r>
              <a:rPr sz="2100" spc="10" dirty="0">
                <a:solidFill>
                  <a:srgbClr val="131313"/>
                </a:solidFill>
                <a:latin typeface="Verdana"/>
                <a:cs typeface="Verdana"/>
              </a:rPr>
              <a:t>legal</a:t>
            </a:r>
            <a:r>
              <a:rPr sz="2100" spc="-140" dirty="0">
                <a:solidFill>
                  <a:srgbClr val="131313"/>
                </a:solidFill>
                <a:latin typeface="Verdana"/>
                <a:cs typeface="Verdana"/>
              </a:rPr>
              <a:t> </a:t>
            </a:r>
            <a:r>
              <a:rPr sz="2100" spc="-30" dirty="0">
                <a:solidFill>
                  <a:srgbClr val="131313"/>
                </a:solidFill>
                <a:latin typeface="Verdana"/>
                <a:cs typeface="Verdana"/>
              </a:rPr>
              <a:t>status</a:t>
            </a:r>
            <a:r>
              <a:rPr sz="2100" spc="-145" dirty="0">
                <a:solidFill>
                  <a:srgbClr val="131313"/>
                </a:solidFill>
                <a:latin typeface="Verdana"/>
                <a:cs typeface="Verdana"/>
              </a:rPr>
              <a:t> </a:t>
            </a:r>
            <a:r>
              <a:rPr sz="2100" spc="-110" dirty="0">
                <a:solidFill>
                  <a:srgbClr val="131313"/>
                </a:solidFill>
                <a:latin typeface="Verdana"/>
                <a:cs typeface="Verdana"/>
              </a:rPr>
              <a:t>in</a:t>
            </a:r>
            <a:r>
              <a:rPr sz="2100" spc="-145" dirty="0">
                <a:solidFill>
                  <a:srgbClr val="131313"/>
                </a:solidFill>
                <a:latin typeface="Verdana"/>
                <a:cs typeface="Verdana"/>
              </a:rPr>
              <a:t> </a:t>
            </a:r>
            <a:r>
              <a:rPr sz="2100" spc="-40" dirty="0">
                <a:solidFill>
                  <a:srgbClr val="131313"/>
                </a:solidFill>
                <a:latin typeface="Verdana"/>
                <a:cs typeface="Verdana"/>
              </a:rPr>
              <a:t>the</a:t>
            </a:r>
            <a:r>
              <a:rPr sz="2100" spc="-145" dirty="0">
                <a:solidFill>
                  <a:srgbClr val="131313"/>
                </a:solidFill>
                <a:latin typeface="Verdana"/>
                <a:cs typeface="Verdana"/>
              </a:rPr>
              <a:t> </a:t>
            </a:r>
            <a:r>
              <a:rPr sz="2100" spc="-45" dirty="0">
                <a:solidFill>
                  <a:srgbClr val="131313"/>
                </a:solidFill>
                <a:latin typeface="Verdana"/>
                <a:cs typeface="Verdana"/>
              </a:rPr>
              <a:t>country</a:t>
            </a:r>
            <a:r>
              <a:rPr sz="2100" spc="-140" dirty="0">
                <a:solidFill>
                  <a:srgbClr val="131313"/>
                </a:solidFill>
                <a:latin typeface="Verdana"/>
                <a:cs typeface="Verdana"/>
              </a:rPr>
              <a:t> </a:t>
            </a:r>
            <a:r>
              <a:rPr sz="2100" spc="-105" dirty="0">
                <a:solidFill>
                  <a:srgbClr val="131313"/>
                </a:solidFill>
                <a:latin typeface="Verdana"/>
                <a:cs typeface="Verdana"/>
              </a:rPr>
              <a:t>(Devex,</a:t>
            </a:r>
            <a:r>
              <a:rPr sz="2100" spc="-145" dirty="0">
                <a:solidFill>
                  <a:srgbClr val="131313"/>
                </a:solidFill>
                <a:latin typeface="Verdana"/>
                <a:cs typeface="Verdana"/>
              </a:rPr>
              <a:t> </a:t>
            </a:r>
            <a:r>
              <a:rPr sz="2100" spc="-204" dirty="0">
                <a:solidFill>
                  <a:srgbClr val="131313"/>
                </a:solidFill>
                <a:latin typeface="Verdana"/>
                <a:cs typeface="Verdana"/>
              </a:rPr>
              <a:t>n.d.).</a:t>
            </a:r>
            <a:endParaRPr sz="2100">
              <a:latin typeface="Verdana"/>
              <a:cs typeface="Verdana"/>
            </a:endParaRPr>
          </a:p>
        </p:txBody>
      </p:sp>
      <p:sp>
        <p:nvSpPr>
          <p:cNvPr id="6" name="object 6"/>
          <p:cNvSpPr/>
          <p:nvPr/>
        </p:nvSpPr>
        <p:spPr>
          <a:xfrm>
            <a:off x="16345599" y="8814066"/>
            <a:ext cx="1188720" cy="599440"/>
          </a:xfrm>
          <a:custGeom>
            <a:avLst/>
            <a:gdLst/>
            <a:ahLst/>
            <a:cxnLst/>
            <a:rect l="l" t="t" r="r" b="b"/>
            <a:pathLst>
              <a:path w="1188719" h="599440">
                <a:moveTo>
                  <a:pt x="911606" y="296405"/>
                </a:moveTo>
                <a:lnTo>
                  <a:pt x="779614" y="155079"/>
                </a:lnTo>
                <a:lnTo>
                  <a:pt x="763752" y="148564"/>
                </a:lnTo>
                <a:lnTo>
                  <a:pt x="755294" y="150190"/>
                </a:lnTo>
                <a:lnTo>
                  <a:pt x="747890" y="155079"/>
                </a:lnTo>
                <a:lnTo>
                  <a:pt x="743000" y="162471"/>
                </a:lnTo>
                <a:lnTo>
                  <a:pt x="741362" y="170903"/>
                </a:lnTo>
                <a:lnTo>
                  <a:pt x="743000" y="179349"/>
                </a:lnTo>
                <a:lnTo>
                  <a:pt x="747890" y="186728"/>
                </a:lnTo>
                <a:lnTo>
                  <a:pt x="835190" y="273862"/>
                </a:lnTo>
                <a:lnTo>
                  <a:pt x="301028" y="273862"/>
                </a:lnTo>
                <a:lnTo>
                  <a:pt x="292315" y="275628"/>
                </a:lnTo>
                <a:lnTo>
                  <a:pt x="285165" y="280441"/>
                </a:lnTo>
                <a:lnTo>
                  <a:pt x="280352" y="287566"/>
                </a:lnTo>
                <a:lnTo>
                  <a:pt x="278574" y="296265"/>
                </a:lnTo>
                <a:lnTo>
                  <a:pt x="280352" y="304977"/>
                </a:lnTo>
                <a:lnTo>
                  <a:pt x="285165" y="312102"/>
                </a:lnTo>
                <a:lnTo>
                  <a:pt x="292315" y="316915"/>
                </a:lnTo>
                <a:lnTo>
                  <a:pt x="301028" y="318681"/>
                </a:lnTo>
                <a:lnTo>
                  <a:pt x="834910" y="318681"/>
                </a:lnTo>
                <a:lnTo>
                  <a:pt x="743115" y="410286"/>
                </a:lnTo>
                <a:lnTo>
                  <a:pt x="741159" y="415886"/>
                </a:lnTo>
                <a:lnTo>
                  <a:pt x="741159" y="427659"/>
                </a:lnTo>
                <a:lnTo>
                  <a:pt x="743394" y="433260"/>
                </a:lnTo>
                <a:lnTo>
                  <a:pt x="747610" y="437743"/>
                </a:lnTo>
                <a:lnTo>
                  <a:pt x="755180" y="442468"/>
                </a:lnTo>
                <a:lnTo>
                  <a:pt x="763714" y="444017"/>
                </a:lnTo>
                <a:lnTo>
                  <a:pt x="772198" y="442353"/>
                </a:lnTo>
                <a:lnTo>
                  <a:pt x="779614" y="437464"/>
                </a:lnTo>
                <a:lnTo>
                  <a:pt x="905078" y="312242"/>
                </a:lnTo>
                <a:lnTo>
                  <a:pt x="909967" y="304850"/>
                </a:lnTo>
                <a:lnTo>
                  <a:pt x="911606" y="296405"/>
                </a:lnTo>
                <a:close/>
              </a:path>
              <a:path w="1188719" h="599440">
                <a:moveTo>
                  <a:pt x="1188224" y="280136"/>
                </a:moveTo>
                <a:lnTo>
                  <a:pt x="1185887" y="251180"/>
                </a:lnTo>
                <a:lnTo>
                  <a:pt x="1174572" y="205282"/>
                </a:lnTo>
                <a:lnTo>
                  <a:pt x="1156462" y="162471"/>
                </a:lnTo>
                <a:lnTo>
                  <a:pt x="1136573" y="130441"/>
                </a:lnTo>
                <a:lnTo>
                  <a:pt x="1136573" y="299529"/>
                </a:lnTo>
                <a:lnTo>
                  <a:pt x="1131582" y="349211"/>
                </a:lnTo>
                <a:lnTo>
                  <a:pt x="1117244" y="395452"/>
                </a:lnTo>
                <a:lnTo>
                  <a:pt x="1094574" y="437299"/>
                </a:lnTo>
                <a:lnTo>
                  <a:pt x="1064539" y="473748"/>
                </a:lnTo>
                <a:lnTo>
                  <a:pt x="1028153" y="503809"/>
                </a:lnTo>
                <a:lnTo>
                  <a:pt x="986396" y="526503"/>
                </a:lnTo>
                <a:lnTo>
                  <a:pt x="940269" y="540842"/>
                </a:lnTo>
                <a:lnTo>
                  <a:pt x="890765" y="545846"/>
                </a:lnTo>
                <a:lnTo>
                  <a:pt x="298297" y="545846"/>
                </a:lnTo>
                <a:lnTo>
                  <a:pt x="248627" y="540842"/>
                </a:lnTo>
                <a:lnTo>
                  <a:pt x="202374" y="526503"/>
                </a:lnTo>
                <a:lnTo>
                  <a:pt x="160528" y="503809"/>
                </a:lnTo>
                <a:lnTo>
                  <a:pt x="124079" y="473748"/>
                </a:lnTo>
                <a:lnTo>
                  <a:pt x="94018" y="437299"/>
                </a:lnTo>
                <a:lnTo>
                  <a:pt x="71323" y="395452"/>
                </a:lnTo>
                <a:lnTo>
                  <a:pt x="56984" y="349211"/>
                </a:lnTo>
                <a:lnTo>
                  <a:pt x="51981" y="299529"/>
                </a:lnTo>
                <a:lnTo>
                  <a:pt x="56984" y="249859"/>
                </a:lnTo>
                <a:lnTo>
                  <a:pt x="71323" y="203606"/>
                </a:lnTo>
                <a:lnTo>
                  <a:pt x="94018" y="161759"/>
                </a:lnTo>
                <a:lnTo>
                  <a:pt x="124079" y="125323"/>
                </a:lnTo>
                <a:lnTo>
                  <a:pt x="160528" y="95250"/>
                </a:lnTo>
                <a:lnTo>
                  <a:pt x="202374" y="72555"/>
                </a:lnTo>
                <a:lnTo>
                  <a:pt x="248627" y="58216"/>
                </a:lnTo>
                <a:lnTo>
                  <a:pt x="298297" y="53225"/>
                </a:lnTo>
                <a:lnTo>
                  <a:pt x="890765" y="53225"/>
                </a:lnTo>
                <a:lnTo>
                  <a:pt x="940269" y="58216"/>
                </a:lnTo>
                <a:lnTo>
                  <a:pt x="986396" y="72555"/>
                </a:lnTo>
                <a:lnTo>
                  <a:pt x="1028153" y="95250"/>
                </a:lnTo>
                <a:lnTo>
                  <a:pt x="1064539" y="125323"/>
                </a:lnTo>
                <a:lnTo>
                  <a:pt x="1094574" y="161759"/>
                </a:lnTo>
                <a:lnTo>
                  <a:pt x="1117244" y="203606"/>
                </a:lnTo>
                <a:lnTo>
                  <a:pt x="1131582" y="249859"/>
                </a:lnTo>
                <a:lnTo>
                  <a:pt x="1136573" y="299529"/>
                </a:lnTo>
                <a:lnTo>
                  <a:pt x="1136573" y="130441"/>
                </a:lnTo>
                <a:lnTo>
                  <a:pt x="1132166" y="123342"/>
                </a:lnTo>
                <a:lnTo>
                  <a:pt x="1102296" y="88493"/>
                </a:lnTo>
                <a:lnTo>
                  <a:pt x="1067460" y="58559"/>
                </a:lnTo>
                <a:lnTo>
                  <a:pt x="1058900" y="53225"/>
                </a:lnTo>
                <a:lnTo>
                  <a:pt x="1028280" y="34124"/>
                </a:lnTo>
                <a:lnTo>
                  <a:pt x="985367" y="15824"/>
                </a:lnTo>
                <a:lnTo>
                  <a:pt x="939317" y="4241"/>
                </a:lnTo>
                <a:lnTo>
                  <a:pt x="890765" y="0"/>
                </a:lnTo>
                <a:lnTo>
                  <a:pt x="299072" y="0"/>
                </a:lnTo>
                <a:lnTo>
                  <a:pt x="250507" y="3937"/>
                </a:lnTo>
                <a:lnTo>
                  <a:pt x="204457" y="15341"/>
                </a:lnTo>
                <a:lnTo>
                  <a:pt x="161531" y="33578"/>
                </a:lnTo>
                <a:lnTo>
                  <a:pt x="122351" y="58026"/>
                </a:lnTo>
                <a:lnTo>
                  <a:pt x="87515" y="88036"/>
                </a:lnTo>
                <a:lnTo>
                  <a:pt x="57645" y="122974"/>
                </a:lnTo>
                <a:lnTo>
                  <a:pt x="33337" y="162229"/>
                </a:lnTo>
                <a:lnTo>
                  <a:pt x="15227" y="205168"/>
                </a:lnTo>
                <a:lnTo>
                  <a:pt x="3911" y="251142"/>
                </a:lnTo>
                <a:lnTo>
                  <a:pt x="0" y="299529"/>
                </a:lnTo>
                <a:lnTo>
                  <a:pt x="3911" y="347916"/>
                </a:lnTo>
                <a:lnTo>
                  <a:pt x="15227" y="393903"/>
                </a:lnTo>
                <a:lnTo>
                  <a:pt x="33337" y="436829"/>
                </a:lnTo>
                <a:lnTo>
                  <a:pt x="57645" y="476084"/>
                </a:lnTo>
                <a:lnTo>
                  <a:pt x="87515" y="511035"/>
                </a:lnTo>
                <a:lnTo>
                  <a:pt x="122351" y="541045"/>
                </a:lnTo>
                <a:lnTo>
                  <a:pt x="161531" y="565480"/>
                </a:lnTo>
                <a:lnTo>
                  <a:pt x="204457" y="583717"/>
                </a:lnTo>
                <a:lnTo>
                  <a:pt x="250507" y="595122"/>
                </a:lnTo>
                <a:lnTo>
                  <a:pt x="299072" y="599059"/>
                </a:lnTo>
                <a:lnTo>
                  <a:pt x="891501" y="599059"/>
                </a:lnTo>
                <a:lnTo>
                  <a:pt x="939863" y="595122"/>
                </a:lnTo>
                <a:lnTo>
                  <a:pt x="985735" y="583717"/>
                </a:lnTo>
                <a:lnTo>
                  <a:pt x="1028534" y="565480"/>
                </a:lnTo>
                <a:lnTo>
                  <a:pt x="1059942" y="545846"/>
                </a:lnTo>
                <a:lnTo>
                  <a:pt x="1067625" y="541045"/>
                </a:lnTo>
                <a:lnTo>
                  <a:pt x="1102385" y="511035"/>
                </a:lnTo>
                <a:lnTo>
                  <a:pt x="1132205" y="476084"/>
                </a:lnTo>
                <a:lnTo>
                  <a:pt x="1156487" y="436829"/>
                </a:lnTo>
                <a:lnTo>
                  <a:pt x="1174584" y="393903"/>
                </a:lnTo>
                <a:lnTo>
                  <a:pt x="1185887" y="347916"/>
                </a:lnTo>
                <a:lnTo>
                  <a:pt x="1188224" y="318973"/>
                </a:lnTo>
                <a:lnTo>
                  <a:pt x="1188224" y="280136"/>
                </a:lnTo>
                <a:close/>
              </a:path>
            </a:pathLst>
          </a:custGeom>
          <a:solidFill>
            <a:srgbClr val="131313"/>
          </a:solidFill>
        </p:spPr>
        <p:txBody>
          <a:bodyPr wrap="square" lIns="0" tIns="0" rIns="0" bIns="0" rtlCol="0"/>
          <a:lstStyle/>
          <a:p>
            <a:endParaRPr/>
          </a:p>
        </p:txBody>
      </p:sp>
      <p:sp>
        <p:nvSpPr>
          <p:cNvPr id="7" name="object 7"/>
          <p:cNvSpPr/>
          <p:nvPr/>
        </p:nvSpPr>
        <p:spPr>
          <a:xfrm>
            <a:off x="1028700" y="1028701"/>
            <a:ext cx="10339070" cy="1150620"/>
          </a:xfrm>
          <a:custGeom>
            <a:avLst/>
            <a:gdLst/>
            <a:ahLst/>
            <a:cxnLst/>
            <a:rect l="l" t="t" r="r" b="b"/>
            <a:pathLst>
              <a:path w="10339070" h="1150620">
                <a:moveTo>
                  <a:pt x="10136675" y="1150611"/>
                </a:moveTo>
                <a:lnTo>
                  <a:pt x="212856" y="1150611"/>
                </a:lnTo>
                <a:lnTo>
                  <a:pt x="164135" y="1144975"/>
                </a:lnTo>
                <a:lnTo>
                  <a:pt x="119365" y="1128929"/>
                </a:lnTo>
                <a:lnTo>
                  <a:pt x="79838" y="1103764"/>
                </a:lnTo>
                <a:lnTo>
                  <a:pt x="46847" y="1070773"/>
                </a:lnTo>
                <a:lnTo>
                  <a:pt x="21682" y="1031246"/>
                </a:lnTo>
                <a:lnTo>
                  <a:pt x="5635" y="986476"/>
                </a:lnTo>
                <a:lnTo>
                  <a:pt x="0" y="937754"/>
                </a:lnTo>
                <a:lnTo>
                  <a:pt x="0" y="212856"/>
                </a:lnTo>
                <a:lnTo>
                  <a:pt x="5635" y="164135"/>
                </a:lnTo>
                <a:lnTo>
                  <a:pt x="21682" y="119365"/>
                </a:lnTo>
                <a:lnTo>
                  <a:pt x="46847" y="79838"/>
                </a:lnTo>
                <a:lnTo>
                  <a:pt x="79838" y="46847"/>
                </a:lnTo>
                <a:lnTo>
                  <a:pt x="119365" y="21682"/>
                </a:lnTo>
                <a:lnTo>
                  <a:pt x="164135" y="5635"/>
                </a:lnTo>
                <a:lnTo>
                  <a:pt x="212856" y="0"/>
                </a:lnTo>
                <a:lnTo>
                  <a:pt x="10136675" y="0"/>
                </a:lnTo>
                <a:lnTo>
                  <a:pt x="10185396" y="5635"/>
                </a:lnTo>
                <a:lnTo>
                  <a:pt x="10230166" y="21682"/>
                </a:lnTo>
                <a:lnTo>
                  <a:pt x="10269693" y="46847"/>
                </a:lnTo>
                <a:lnTo>
                  <a:pt x="10302685" y="79838"/>
                </a:lnTo>
                <a:lnTo>
                  <a:pt x="10327850" y="119365"/>
                </a:lnTo>
                <a:lnTo>
                  <a:pt x="10338767" y="149823"/>
                </a:lnTo>
                <a:lnTo>
                  <a:pt x="10338767" y="1000788"/>
                </a:lnTo>
                <a:lnTo>
                  <a:pt x="10302685" y="1070773"/>
                </a:lnTo>
                <a:lnTo>
                  <a:pt x="10269693" y="1103764"/>
                </a:lnTo>
                <a:lnTo>
                  <a:pt x="10230166" y="1128929"/>
                </a:lnTo>
                <a:lnTo>
                  <a:pt x="10185396" y="1144975"/>
                </a:lnTo>
                <a:lnTo>
                  <a:pt x="10136675" y="1150611"/>
                </a:lnTo>
                <a:close/>
              </a:path>
            </a:pathLst>
          </a:custGeom>
          <a:solidFill>
            <a:srgbClr val="25BDE2"/>
          </a:solidFill>
        </p:spPr>
        <p:txBody>
          <a:bodyPr wrap="square" lIns="0" tIns="0" rIns="0" bIns="0" rtlCol="0"/>
          <a:lstStyle/>
          <a:p>
            <a:endParaRPr/>
          </a:p>
        </p:txBody>
      </p:sp>
      <p:sp>
        <p:nvSpPr>
          <p:cNvPr id="8" name="object 8"/>
          <p:cNvSpPr txBox="1">
            <a:spLocks noGrp="1"/>
          </p:cNvSpPr>
          <p:nvPr>
            <p:ph type="title"/>
          </p:nvPr>
        </p:nvSpPr>
        <p:spPr>
          <a:xfrm>
            <a:off x="1869077" y="1219833"/>
            <a:ext cx="8487410" cy="711200"/>
          </a:xfrm>
          <a:prstGeom prst="rect">
            <a:avLst/>
          </a:prstGeom>
        </p:spPr>
        <p:txBody>
          <a:bodyPr vert="horz" wrap="square" lIns="0" tIns="12700" rIns="0" bIns="0" rtlCol="0">
            <a:spAutoFit/>
          </a:bodyPr>
          <a:lstStyle/>
          <a:p>
            <a:pPr marL="12700">
              <a:lnSpc>
                <a:spcPct val="100000"/>
              </a:lnSpc>
              <a:spcBef>
                <a:spcPts val="100"/>
              </a:spcBef>
            </a:pPr>
            <a:r>
              <a:rPr sz="4500" spc="30" dirty="0"/>
              <a:t>Overview</a:t>
            </a:r>
            <a:r>
              <a:rPr sz="4500" spc="-165" dirty="0"/>
              <a:t> </a:t>
            </a:r>
            <a:r>
              <a:rPr sz="4500" spc="85" dirty="0"/>
              <a:t>of</a:t>
            </a:r>
            <a:r>
              <a:rPr sz="4500" spc="-165" dirty="0"/>
              <a:t> </a:t>
            </a:r>
            <a:r>
              <a:rPr sz="4500" spc="30" dirty="0"/>
              <a:t>the</a:t>
            </a:r>
            <a:r>
              <a:rPr sz="4500" spc="-160" dirty="0"/>
              <a:t> </a:t>
            </a:r>
            <a:r>
              <a:rPr sz="4500" spc="15" dirty="0"/>
              <a:t>Organization</a:t>
            </a:r>
            <a:endParaRPr sz="4500"/>
          </a:p>
        </p:txBody>
      </p:sp>
      <p:sp>
        <p:nvSpPr>
          <p:cNvPr id="9" name="object 9"/>
          <p:cNvSpPr txBox="1"/>
          <p:nvPr/>
        </p:nvSpPr>
        <p:spPr>
          <a:xfrm>
            <a:off x="12619994" y="8956540"/>
            <a:ext cx="3329304"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131313"/>
                </a:solidFill>
                <a:latin typeface="Verdana"/>
                <a:cs typeface="Verdana"/>
              </a:rPr>
              <a:t>S</a:t>
            </a:r>
            <a:r>
              <a:rPr sz="1600" spc="-95" dirty="0">
                <a:solidFill>
                  <a:srgbClr val="131313"/>
                </a:solidFill>
                <a:latin typeface="Verdana"/>
                <a:cs typeface="Verdana"/>
              </a:rPr>
              <a:t>u</a:t>
            </a:r>
            <a:r>
              <a:rPr sz="1600" spc="50" dirty="0">
                <a:solidFill>
                  <a:srgbClr val="131313"/>
                </a:solidFill>
                <a:latin typeface="Verdana"/>
                <a:cs typeface="Verdana"/>
              </a:rPr>
              <a:t>s</a:t>
            </a:r>
            <a:r>
              <a:rPr sz="1600" spc="-55" dirty="0">
                <a:solidFill>
                  <a:srgbClr val="131313"/>
                </a:solidFill>
                <a:latin typeface="Verdana"/>
                <a:cs typeface="Verdana"/>
              </a:rPr>
              <a:t>t</a:t>
            </a:r>
            <a:r>
              <a:rPr sz="1600" spc="-45" dirty="0">
                <a:solidFill>
                  <a:srgbClr val="131313"/>
                </a:solidFill>
                <a:latin typeface="Verdana"/>
                <a:cs typeface="Verdana"/>
              </a:rPr>
              <a:t>a</a:t>
            </a:r>
            <a:r>
              <a:rPr sz="1600" spc="-80" dirty="0">
                <a:solidFill>
                  <a:srgbClr val="131313"/>
                </a:solidFill>
                <a:latin typeface="Verdana"/>
                <a:cs typeface="Verdana"/>
              </a:rPr>
              <a:t>i</a:t>
            </a:r>
            <a:r>
              <a:rPr sz="1600" spc="-100" dirty="0">
                <a:solidFill>
                  <a:srgbClr val="131313"/>
                </a:solidFill>
                <a:latin typeface="Verdana"/>
                <a:cs typeface="Verdana"/>
              </a:rPr>
              <a:t>n</a:t>
            </a:r>
            <a:r>
              <a:rPr sz="1600" spc="-40" dirty="0">
                <a:solidFill>
                  <a:srgbClr val="131313"/>
                </a:solidFill>
                <a:latin typeface="Verdana"/>
                <a:cs typeface="Verdana"/>
              </a:rPr>
              <a:t>U</a:t>
            </a:r>
            <a:r>
              <a:rPr sz="1600" spc="-20" dirty="0">
                <a:solidFill>
                  <a:srgbClr val="131313"/>
                </a:solidFill>
                <a:latin typeface="Verdana"/>
                <a:cs typeface="Verdana"/>
              </a:rPr>
              <a:t>S</a:t>
            </a:r>
            <a:r>
              <a:rPr sz="1600" spc="-114" dirty="0">
                <a:solidFill>
                  <a:srgbClr val="131313"/>
                </a:solidFill>
                <a:latin typeface="Verdana"/>
                <a:cs typeface="Verdana"/>
              </a:rPr>
              <a:t> </a:t>
            </a:r>
            <a:r>
              <a:rPr sz="1600" spc="-204" dirty="0">
                <a:solidFill>
                  <a:srgbClr val="131313"/>
                </a:solidFill>
                <a:latin typeface="Verdana"/>
                <a:cs typeface="Verdana"/>
              </a:rPr>
              <a:t>|</a:t>
            </a:r>
            <a:r>
              <a:rPr sz="1600" spc="-114" dirty="0">
                <a:solidFill>
                  <a:srgbClr val="131313"/>
                </a:solidFill>
                <a:latin typeface="Verdana"/>
                <a:cs typeface="Verdana"/>
              </a:rPr>
              <a:t> </a:t>
            </a:r>
            <a:r>
              <a:rPr sz="1600" spc="-25" dirty="0">
                <a:solidFill>
                  <a:srgbClr val="131313"/>
                </a:solidFill>
                <a:latin typeface="Verdana"/>
                <a:cs typeface="Verdana"/>
              </a:rPr>
              <a:t>S</a:t>
            </a:r>
            <a:r>
              <a:rPr sz="1600" spc="-70" dirty="0">
                <a:solidFill>
                  <a:srgbClr val="131313"/>
                </a:solidFill>
                <a:latin typeface="Verdana"/>
                <a:cs typeface="Verdana"/>
              </a:rPr>
              <a:t>D</a:t>
            </a:r>
            <a:r>
              <a:rPr sz="1600" spc="50" dirty="0">
                <a:solidFill>
                  <a:srgbClr val="131313"/>
                </a:solidFill>
                <a:latin typeface="Verdana"/>
                <a:cs typeface="Verdana"/>
              </a:rPr>
              <a:t>G</a:t>
            </a:r>
            <a:r>
              <a:rPr sz="1600" spc="-114" dirty="0">
                <a:solidFill>
                  <a:srgbClr val="131313"/>
                </a:solidFill>
                <a:latin typeface="Verdana"/>
                <a:cs typeface="Verdana"/>
              </a:rPr>
              <a:t> </a:t>
            </a:r>
            <a:r>
              <a:rPr sz="1600" spc="50" dirty="0">
                <a:solidFill>
                  <a:srgbClr val="131313"/>
                </a:solidFill>
                <a:latin typeface="Verdana"/>
                <a:cs typeface="Verdana"/>
              </a:rPr>
              <a:t>P</a:t>
            </a:r>
            <a:r>
              <a:rPr sz="1600" spc="-105" dirty="0">
                <a:solidFill>
                  <a:srgbClr val="131313"/>
                </a:solidFill>
                <a:latin typeface="Verdana"/>
                <a:cs typeface="Verdana"/>
              </a:rPr>
              <a:t>r</a:t>
            </a:r>
            <a:r>
              <a:rPr sz="1600" spc="45" dirty="0">
                <a:solidFill>
                  <a:srgbClr val="131313"/>
                </a:solidFill>
                <a:latin typeface="Verdana"/>
                <a:cs typeface="Verdana"/>
              </a:rPr>
              <a:t>o</a:t>
            </a:r>
            <a:r>
              <a:rPr sz="1600" spc="10" dirty="0">
                <a:solidFill>
                  <a:srgbClr val="131313"/>
                </a:solidFill>
                <a:latin typeface="Verdana"/>
                <a:cs typeface="Verdana"/>
              </a:rPr>
              <a:t>g</a:t>
            </a:r>
            <a:r>
              <a:rPr sz="1600" spc="-105" dirty="0">
                <a:solidFill>
                  <a:srgbClr val="131313"/>
                </a:solidFill>
                <a:latin typeface="Verdana"/>
                <a:cs typeface="Verdana"/>
              </a:rPr>
              <a:t>r</a:t>
            </a:r>
            <a:r>
              <a:rPr sz="1600" spc="45" dirty="0">
                <a:solidFill>
                  <a:srgbClr val="131313"/>
                </a:solidFill>
                <a:latin typeface="Verdana"/>
                <a:cs typeface="Verdana"/>
              </a:rPr>
              <a:t>e</a:t>
            </a:r>
            <a:r>
              <a:rPr sz="1600" spc="50" dirty="0">
                <a:solidFill>
                  <a:srgbClr val="131313"/>
                </a:solidFill>
                <a:latin typeface="Verdana"/>
                <a:cs typeface="Verdana"/>
              </a:rPr>
              <a:t>s</a:t>
            </a:r>
            <a:r>
              <a:rPr sz="1600" spc="55" dirty="0">
                <a:solidFill>
                  <a:srgbClr val="131313"/>
                </a:solidFill>
                <a:latin typeface="Verdana"/>
                <a:cs typeface="Verdana"/>
              </a:rPr>
              <a:t>s</a:t>
            </a:r>
            <a:r>
              <a:rPr sz="1600" spc="-114" dirty="0">
                <a:solidFill>
                  <a:srgbClr val="131313"/>
                </a:solidFill>
                <a:latin typeface="Verdana"/>
                <a:cs typeface="Verdana"/>
              </a:rPr>
              <a:t> </a:t>
            </a:r>
            <a:r>
              <a:rPr sz="1600" spc="-65" dirty="0">
                <a:solidFill>
                  <a:srgbClr val="131313"/>
                </a:solidFill>
                <a:latin typeface="Verdana"/>
                <a:cs typeface="Verdana"/>
              </a:rPr>
              <a:t>R</a:t>
            </a:r>
            <a:r>
              <a:rPr sz="1600" spc="45" dirty="0">
                <a:solidFill>
                  <a:srgbClr val="131313"/>
                </a:solidFill>
                <a:latin typeface="Verdana"/>
                <a:cs typeface="Verdana"/>
              </a:rPr>
              <a:t>e</a:t>
            </a:r>
            <a:r>
              <a:rPr sz="1600" spc="10" dirty="0">
                <a:solidFill>
                  <a:srgbClr val="131313"/>
                </a:solidFill>
                <a:latin typeface="Verdana"/>
                <a:cs typeface="Verdana"/>
              </a:rPr>
              <a:t>p</a:t>
            </a:r>
            <a:r>
              <a:rPr sz="1600" spc="45" dirty="0">
                <a:solidFill>
                  <a:srgbClr val="131313"/>
                </a:solidFill>
                <a:latin typeface="Verdana"/>
                <a:cs typeface="Verdana"/>
              </a:rPr>
              <a:t>o</a:t>
            </a:r>
            <a:r>
              <a:rPr sz="1600" spc="-105" dirty="0">
                <a:solidFill>
                  <a:srgbClr val="131313"/>
                </a:solidFill>
                <a:latin typeface="Verdana"/>
                <a:cs typeface="Verdana"/>
              </a:rPr>
              <a:t>r</a:t>
            </a:r>
            <a:r>
              <a:rPr sz="1600" spc="-55" dirty="0">
                <a:solidFill>
                  <a:srgbClr val="131313"/>
                </a:solidFill>
                <a:latin typeface="Verdana"/>
                <a:cs typeface="Verdana"/>
              </a:rPr>
              <a:t>t</a:t>
            </a:r>
            <a:endParaRPr sz="1600">
              <a:latin typeface="Verdana"/>
              <a:cs typeface="Verdana"/>
            </a:endParaRPr>
          </a:p>
        </p:txBody>
      </p:sp>
    </p:spTree>
  </p:cSld>
  <p:clrMapOvr>
    <a:masterClrMapping/>
  </p:clrMapOvr>
  <mc:AlternateContent xmlns:mc="http://schemas.openxmlformats.org/markup-compatibility/2006" xmlns:p14="http://schemas.microsoft.com/office/powerpoint/2010/main">
    <mc:Choice Requires="p14">
      <p:transition spd="slow" p14:dur="2000" advTm="129023"/>
    </mc:Choice>
    <mc:Fallback xmlns="">
      <p:transition spd="slow" advTm="129023"/>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79110" cy="4128770"/>
          </a:xfrm>
          <a:custGeom>
            <a:avLst/>
            <a:gdLst/>
            <a:ahLst/>
            <a:cxnLst/>
            <a:rect l="l" t="t" r="r" b="b"/>
            <a:pathLst>
              <a:path w="18279110" h="4128770">
                <a:moveTo>
                  <a:pt x="17668161" y="4128597"/>
                </a:moveTo>
                <a:lnTo>
                  <a:pt x="619839" y="4128597"/>
                </a:lnTo>
                <a:lnTo>
                  <a:pt x="571501" y="4126727"/>
                </a:lnTo>
                <a:lnTo>
                  <a:pt x="524162" y="4121210"/>
                </a:lnTo>
                <a:lnTo>
                  <a:pt x="477963" y="4112186"/>
                </a:lnTo>
                <a:lnTo>
                  <a:pt x="433042" y="4099793"/>
                </a:lnTo>
                <a:lnTo>
                  <a:pt x="389538" y="4084171"/>
                </a:lnTo>
                <a:lnTo>
                  <a:pt x="347592" y="4065459"/>
                </a:lnTo>
                <a:lnTo>
                  <a:pt x="307343" y="4043797"/>
                </a:lnTo>
                <a:lnTo>
                  <a:pt x="268929" y="4019324"/>
                </a:lnTo>
                <a:lnTo>
                  <a:pt x="232490" y="3992179"/>
                </a:lnTo>
                <a:lnTo>
                  <a:pt x="198166" y="3962501"/>
                </a:lnTo>
                <a:lnTo>
                  <a:pt x="166096" y="3930431"/>
                </a:lnTo>
                <a:lnTo>
                  <a:pt x="136418" y="3896106"/>
                </a:lnTo>
                <a:lnTo>
                  <a:pt x="109273" y="3859668"/>
                </a:lnTo>
                <a:lnTo>
                  <a:pt x="84800" y="3821254"/>
                </a:lnTo>
                <a:lnTo>
                  <a:pt x="63138" y="3781004"/>
                </a:lnTo>
                <a:lnTo>
                  <a:pt x="44426" y="3739058"/>
                </a:lnTo>
                <a:lnTo>
                  <a:pt x="28804" y="3695555"/>
                </a:lnTo>
                <a:lnTo>
                  <a:pt x="16411" y="3650634"/>
                </a:lnTo>
                <a:lnTo>
                  <a:pt x="7386" y="3604434"/>
                </a:lnTo>
                <a:lnTo>
                  <a:pt x="1869" y="3557095"/>
                </a:lnTo>
                <a:lnTo>
                  <a:pt x="0" y="3508757"/>
                </a:lnTo>
                <a:lnTo>
                  <a:pt x="0" y="224132"/>
                </a:lnTo>
                <a:lnTo>
                  <a:pt x="1869" y="175794"/>
                </a:lnTo>
                <a:lnTo>
                  <a:pt x="7386" y="128455"/>
                </a:lnTo>
                <a:lnTo>
                  <a:pt x="16411" y="82255"/>
                </a:lnTo>
                <a:lnTo>
                  <a:pt x="28804" y="37334"/>
                </a:lnTo>
                <a:lnTo>
                  <a:pt x="42211" y="0"/>
                </a:lnTo>
                <a:lnTo>
                  <a:pt x="18245789" y="0"/>
                </a:lnTo>
                <a:lnTo>
                  <a:pt x="18259196" y="37334"/>
                </a:lnTo>
                <a:lnTo>
                  <a:pt x="18271589" y="82255"/>
                </a:lnTo>
                <a:lnTo>
                  <a:pt x="18278953" y="119952"/>
                </a:lnTo>
                <a:lnTo>
                  <a:pt x="18278953" y="3612937"/>
                </a:lnTo>
                <a:lnTo>
                  <a:pt x="18271589" y="3650634"/>
                </a:lnTo>
                <a:lnTo>
                  <a:pt x="18259196" y="3695555"/>
                </a:lnTo>
                <a:lnTo>
                  <a:pt x="18243574" y="3739058"/>
                </a:lnTo>
                <a:lnTo>
                  <a:pt x="18224863" y="3781004"/>
                </a:lnTo>
                <a:lnTo>
                  <a:pt x="18203200" y="3821254"/>
                </a:lnTo>
                <a:lnTo>
                  <a:pt x="18178727" y="3859668"/>
                </a:lnTo>
                <a:lnTo>
                  <a:pt x="18151582" y="3896106"/>
                </a:lnTo>
                <a:lnTo>
                  <a:pt x="18121905" y="3930431"/>
                </a:lnTo>
                <a:lnTo>
                  <a:pt x="18089834" y="3962501"/>
                </a:lnTo>
                <a:lnTo>
                  <a:pt x="18055510" y="3992179"/>
                </a:lnTo>
                <a:lnTo>
                  <a:pt x="18019072" y="4019324"/>
                </a:lnTo>
                <a:lnTo>
                  <a:pt x="17980658" y="4043797"/>
                </a:lnTo>
                <a:lnTo>
                  <a:pt x="17940408" y="4065459"/>
                </a:lnTo>
                <a:lnTo>
                  <a:pt x="17898462" y="4084171"/>
                </a:lnTo>
                <a:lnTo>
                  <a:pt x="17854959" y="4099793"/>
                </a:lnTo>
                <a:lnTo>
                  <a:pt x="17810038" y="4112186"/>
                </a:lnTo>
                <a:lnTo>
                  <a:pt x="17763839" y="4121210"/>
                </a:lnTo>
                <a:lnTo>
                  <a:pt x="17716500" y="4126727"/>
                </a:lnTo>
                <a:lnTo>
                  <a:pt x="17668161" y="4128597"/>
                </a:lnTo>
                <a:close/>
              </a:path>
            </a:pathLst>
          </a:custGeom>
          <a:solidFill>
            <a:srgbClr val="FBC20A"/>
          </a:solidFill>
        </p:spPr>
        <p:txBody>
          <a:bodyPr wrap="square" lIns="0" tIns="0" rIns="0" bIns="0" rtlCol="0"/>
          <a:lstStyle/>
          <a:p>
            <a:endParaRPr/>
          </a:p>
        </p:txBody>
      </p:sp>
      <p:sp>
        <p:nvSpPr>
          <p:cNvPr id="3" name="object 3"/>
          <p:cNvSpPr txBox="1"/>
          <p:nvPr/>
        </p:nvSpPr>
        <p:spPr>
          <a:xfrm>
            <a:off x="1137570" y="1801027"/>
            <a:ext cx="15830550" cy="1968500"/>
          </a:xfrm>
          <a:prstGeom prst="rect">
            <a:avLst/>
          </a:prstGeom>
        </p:spPr>
        <p:txBody>
          <a:bodyPr vert="horz" wrap="square" lIns="0" tIns="12700" rIns="0" bIns="0" rtlCol="0">
            <a:spAutoFit/>
          </a:bodyPr>
          <a:lstStyle/>
          <a:p>
            <a:pPr marL="12700" marR="5080">
              <a:lnSpc>
                <a:spcPct val="114900"/>
              </a:lnSpc>
              <a:spcBef>
                <a:spcPts val="100"/>
              </a:spcBef>
            </a:pPr>
            <a:r>
              <a:rPr sz="1850" spc="-50" dirty="0">
                <a:solidFill>
                  <a:srgbClr val="131313"/>
                </a:solidFill>
                <a:latin typeface="Verdana"/>
                <a:cs typeface="Verdana"/>
              </a:rPr>
              <a:t>"Sustainable </a:t>
            </a:r>
            <a:r>
              <a:rPr sz="1850" spc="-30" dirty="0">
                <a:solidFill>
                  <a:srgbClr val="131313"/>
                </a:solidFill>
                <a:latin typeface="Verdana"/>
                <a:cs typeface="Verdana"/>
              </a:rPr>
              <a:t>consumption </a:t>
            </a:r>
            <a:r>
              <a:rPr sz="1850" spc="-50" dirty="0">
                <a:solidFill>
                  <a:srgbClr val="131313"/>
                </a:solidFill>
                <a:latin typeface="Verdana"/>
                <a:cs typeface="Verdana"/>
              </a:rPr>
              <a:t>and </a:t>
            </a:r>
            <a:r>
              <a:rPr sz="1850" spc="-25" dirty="0">
                <a:solidFill>
                  <a:srgbClr val="131313"/>
                </a:solidFill>
                <a:latin typeface="Verdana"/>
                <a:cs typeface="Verdana"/>
              </a:rPr>
              <a:t>production </a:t>
            </a:r>
            <a:r>
              <a:rPr sz="1850" spc="-15" dirty="0">
                <a:solidFill>
                  <a:srgbClr val="131313"/>
                </a:solidFill>
                <a:latin typeface="Verdana"/>
                <a:cs typeface="Verdana"/>
              </a:rPr>
              <a:t>is </a:t>
            </a:r>
            <a:r>
              <a:rPr sz="1850" spc="-30" dirty="0">
                <a:solidFill>
                  <a:srgbClr val="131313"/>
                </a:solidFill>
                <a:latin typeface="Verdana"/>
                <a:cs typeface="Verdana"/>
              </a:rPr>
              <a:t>about </a:t>
            </a:r>
            <a:r>
              <a:rPr sz="1850" spc="-45" dirty="0">
                <a:solidFill>
                  <a:srgbClr val="131313"/>
                </a:solidFill>
                <a:latin typeface="Verdana"/>
                <a:cs typeface="Verdana"/>
              </a:rPr>
              <a:t>promoting </a:t>
            </a:r>
            <a:r>
              <a:rPr sz="1850" dirty="0">
                <a:solidFill>
                  <a:srgbClr val="131313"/>
                </a:solidFill>
                <a:latin typeface="Verdana"/>
                <a:cs typeface="Verdana"/>
              </a:rPr>
              <a:t>resource </a:t>
            </a:r>
            <a:r>
              <a:rPr sz="1850" spc="-50" dirty="0">
                <a:solidFill>
                  <a:srgbClr val="131313"/>
                </a:solidFill>
                <a:latin typeface="Verdana"/>
                <a:cs typeface="Verdana"/>
              </a:rPr>
              <a:t>and </a:t>
            </a:r>
            <a:r>
              <a:rPr sz="1850" spc="-35" dirty="0">
                <a:solidFill>
                  <a:srgbClr val="131313"/>
                </a:solidFill>
                <a:latin typeface="Verdana"/>
                <a:cs typeface="Verdana"/>
              </a:rPr>
              <a:t>energy </a:t>
            </a:r>
            <a:r>
              <a:rPr sz="1850" spc="-15" dirty="0">
                <a:solidFill>
                  <a:srgbClr val="131313"/>
                </a:solidFill>
                <a:latin typeface="Verdana"/>
                <a:cs typeface="Verdana"/>
              </a:rPr>
              <a:t>efficiency, </a:t>
            </a:r>
            <a:r>
              <a:rPr sz="1850" spc="-30" dirty="0">
                <a:solidFill>
                  <a:srgbClr val="131313"/>
                </a:solidFill>
                <a:latin typeface="Verdana"/>
                <a:cs typeface="Verdana"/>
              </a:rPr>
              <a:t>sustainable </a:t>
            </a:r>
            <a:r>
              <a:rPr sz="1850" spc="-60" dirty="0">
                <a:solidFill>
                  <a:srgbClr val="131313"/>
                </a:solidFill>
                <a:latin typeface="Verdana"/>
                <a:cs typeface="Verdana"/>
              </a:rPr>
              <a:t>infrastructure, </a:t>
            </a:r>
            <a:r>
              <a:rPr sz="1850" spc="-50" dirty="0">
                <a:solidFill>
                  <a:srgbClr val="131313"/>
                </a:solidFill>
                <a:latin typeface="Verdana"/>
                <a:cs typeface="Verdana"/>
              </a:rPr>
              <a:t>and </a:t>
            </a:r>
            <a:r>
              <a:rPr sz="1850" spc="-55" dirty="0">
                <a:solidFill>
                  <a:srgbClr val="131313"/>
                </a:solidFill>
                <a:latin typeface="Verdana"/>
                <a:cs typeface="Verdana"/>
              </a:rPr>
              <a:t>providing </a:t>
            </a:r>
            <a:r>
              <a:rPr sz="1850" spc="-50" dirty="0">
                <a:solidFill>
                  <a:srgbClr val="131313"/>
                </a:solidFill>
                <a:latin typeface="Verdana"/>
                <a:cs typeface="Verdana"/>
              </a:rPr>
              <a:t> </a:t>
            </a:r>
            <a:r>
              <a:rPr sz="1850" spc="70" dirty="0">
                <a:solidFill>
                  <a:srgbClr val="131313"/>
                </a:solidFill>
                <a:latin typeface="Verdana"/>
                <a:cs typeface="Verdana"/>
              </a:rPr>
              <a:t>access</a:t>
            </a:r>
            <a:r>
              <a:rPr sz="1850" spc="-130" dirty="0">
                <a:solidFill>
                  <a:srgbClr val="131313"/>
                </a:solidFill>
                <a:latin typeface="Verdana"/>
                <a:cs typeface="Verdana"/>
              </a:rPr>
              <a:t> </a:t>
            </a:r>
            <a:r>
              <a:rPr sz="1850" spc="-5" dirty="0">
                <a:solidFill>
                  <a:srgbClr val="131313"/>
                </a:solidFill>
                <a:latin typeface="Verdana"/>
                <a:cs typeface="Verdana"/>
              </a:rPr>
              <a:t>to</a:t>
            </a:r>
            <a:r>
              <a:rPr sz="1850" spc="-130" dirty="0">
                <a:solidFill>
                  <a:srgbClr val="131313"/>
                </a:solidFill>
                <a:latin typeface="Verdana"/>
                <a:cs typeface="Verdana"/>
              </a:rPr>
              <a:t> </a:t>
            </a:r>
            <a:r>
              <a:rPr sz="1850" spc="15" dirty="0">
                <a:solidFill>
                  <a:srgbClr val="131313"/>
                </a:solidFill>
                <a:latin typeface="Verdana"/>
                <a:cs typeface="Verdana"/>
              </a:rPr>
              <a:t>basic</a:t>
            </a:r>
            <a:r>
              <a:rPr sz="1850" spc="-125" dirty="0">
                <a:solidFill>
                  <a:srgbClr val="131313"/>
                </a:solidFill>
                <a:latin typeface="Verdana"/>
                <a:cs typeface="Verdana"/>
              </a:rPr>
              <a:t> </a:t>
            </a:r>
            <a:r>
              <a:rPr sz="1850" spc="-20" dirty="0">
                <a:solidFill>
                  <a:srgbClr val="131313"/>
                </a:solidFill>
                <a:latin typeface="Verdana"/>
                <a:cs typeface="Verdana"/>
              </a:rPr>
              <a:t>services,</a:t>
            </a:r>
            <a:r>
              <a:rPr sz="1850" spc="-130" dirty="0">
                <a:solidFill>
                  <a:srgbClr val="131313"/>
                </a:solidFill>
                <a:latin typeface="Verdana"/>
                <a:cs typeface="Verdana"/>
              </a:rPr>
              <a:t> </a:t>
            </a:r>
            <a:r>
              <a:rPr sz="1850" spc="-20" dirty="0">
                <a:solidFill>
                  <a:srgbClr val="131313"/>
                </a:solidFill>
                <a:latin typeface="Verdana"/>
                <a:cs typeface="Verdana"/>
              </a:rPr>
              <a:t>green</a:t>
            </a:r>
            <a:r>
              <a:rPr sz="1850" spc="-130" dirty="0">
                <a:solidFill>
                  <a:srgbClr val="131313"/>
                </a:solidFill>
                <a:latin typeface="Verdana"/>
                <a:cs typeface="Verdana"/>
              </a:rPr>
              <a:t> </a:t>
            </a:r>
            <a:r>
              <a:rPr sz="1850" spc="-50" dirty="0">
                <a:solidFill>
                  <a:srgbClr val="131313"/>
                </a:solidFill>
                <a:latin typeface="Verdana"/>
                <a:cs typeface="Verdana"/>
              </a:rPr>
              <a:t>and</a:t>
            </a:r>
            <a:r>
              <a:rPr sz="1850" spc="-125" dirty="0">
                <a:solidFill>
                  <a:srgbClr val="131313"/>
                </a:solidFill>
                <a:latin typeface="Verdana"/>
                <a:cs typeface="Verdana"/>
              </a:rPr>
              <a:t> </a:t>
            </a:r>
            <a:r>
              <a:rPr sz="1850" spc="15" dirty="0">
                <a:solidFill>
                  <a:srgbClr val="131313"/>
                </a:solidFill>
                <a:latin typeface="Verdana"/>
                <a:cs typeface="Verdana"/>
              </a:rPr>
              <a:t>decent</a:t>
            </a:r>
            <a:r>
              <a:rPr sz="1850" spc="-130" dirty="0">
                <a:solidFill>
                  <a:srgbClr val="131313"/>
                </a:solidFill>
                <a:latin typeface="Verdana"/>
                <a:cs typeface="Verdana"/>
              </a:rPr>
              <a:t> </a:t>
            </a:r>
            <a:r>
              <a:rPr sz="1850" spc="-25" dirty="0">
                <a:solidFill>
                  <a:srgbClr val="131313"/>
                </a:solidFill>
                <a:latin typeface="Verdana"/>
                <a:cs typeface="Verdana"/>
              </a:rPr>
              <a:t>jobs</a:t>
            </a:r>
            <a:r>
              <a:rPr sz="1850" spc="-130" dirty="0">
                <a:solidFill>
                  <a:srgbClr val="131313"/>
                </a:solidFill>
                <a:latin typeface="Verdana"/>
                <a:cs typeface="Verdana"/>
              </a:rPr>
              <a:t> </a:t>
            </a:r>
            <a:r>
              <a:rPr sz="1850" spc="-50" dirty="0">
                <a:solidFill>
                  <a:srgbClr val="131313"/>
                </a:solidFill>
                <a:latin typeface="Verdana"/>
                <a:cs typeface="Verdana"/>
              </a:rPr>
              <a:t>and</a:t>
            </a:r>
            <a:r>
              <a:rPr sz="1850" spc="-125" dirty="0">
                <a:solidFill>
                  <a:srgbClr val="131313"/>
                </a:solidFill>
                <a:latin typeface="Verdana"/>
                <a:cs typeface="Verdana"/>
              </a:rPr>
              <a:t> </a:t>
            </a:r>
            <a:r>
              <a:rPr sz="1850" spc="-50" dirty="0">
                <a:solidFill>
                  <a:srgbClr val="131313"/>
                </a:solidFill>
                <a:latin typeface="Verdana"/>
                <a:cs typeface="Verdana"/>
              </a:rPr>
              <a:t>a</a:t>
            </a:r>
            <a:r>
              <a:rPr sz="1850" spc="-130" dirty="0">
                <a:solidFill>
                  <a:srgbClr val="131313"/>
                </a:solidFill>
                <a:latin typeface="Verdana"/>
                <a:cs typeface="Verdana"/>
              </a:rPr>
              <a:t> </a:t>
            </a:r>
            <a:r>
              <a:rPr sz="1850" spc="-25" dirty="0">
                <a:solidFill>
                  <a:srgbClr val="131313"/>
                </a:solidFill>
                <a:latin typeface="Verdana"/>
                <a:cs typeface="Verdana"/>
              </a:rPr>
              <a:t>better</a:t>
            </a:r>
            <a:r>
              <a:rPr sz="1850" spc="-130" dirty="0">
                <a:solidFill>
                  <a:srgbClr val="131313"/>
                </a:solidFill>
                <a:latin typeface="Verdana"/>
                <a:cs typeface="Verdana"/>
              </a:rPr>
              <a:t> </a:t>
            </a:r>
            <a:r>
              <a:rPr sz="1850" spc="-55" dirty="0">
                <a:solidFill>
                  <a:srgbClr val="131313"/>
                </a:solidFill>
                <a:latin typeface="Verdana"/>
                <a:cs typeface="Verdana"/>
              </a:rPr>
              <a:t>quality</a:t>
            </a:r>
            <a:r>
              <a:rPr sz="1850" spc="-125" dirty="0">
                <a:solidFill>
                  <a:srgbClr val="131313"/>
                </a:solidFill>
                <a:latin typeface="Verdana"/>
                <a:cs typeface="Verdana"/>
              </a:rPr>
              <a:t> </a:t>
            </a:r>
            <a:r>
              <a:rPr sz="1850" spc="25" dirty="0">
                <a:solidFill>
                  <a:srgbClr val="131313"/>
                </a:solidFill>
                <a:latin typeface="Verdana"/>
                <a:cs typeface="Verdana"/>
              </a:rPr>
              <a:t>of</a:t>
            </a:r>
            <a:r>
              <a:rPr sz="1850" spc="-130" dirty="0">
                <a:solidFill>
                  <a:srgbClr val="131313"/>
                </a:solidFill>
                <a:latin typeface="Verdana"/>
                <a:cs typeface="Verdana"/>
              </a:rPr>
              <a:t> </a:t>
            </a:r>
            <a:r>
              <a:rPr sz="1850" spc="-10" dirty="0">
                <a:solidFill>
                  <a:srgbClr val="131313"/>
                </a:solidFill>
                <a:latin typeface="Verdana"/>
                <a:cs typeface="Verdana"/>
              </a:rPr>
              <a:t>life</a:t>
            </a:r>
            <a:r>
              <a:rPr sz="1850" spc="-130" dirty="0">
                <a:solidFill>
                  <a:srgbClr val="131313"/>
                </a:solidFill>
                <a:latin typeface="Verdana"/>
                <a:cs typeface="Verdana"/>
              </a:rPr>
              <a:t> </a:t>
            </a:r>
            <a:r>
              <a:rPr sz="1850" spc="-25" dirty="0">
                <a:solidFill>
                  <a:srgbClr val="131313"/>
                </a:solidFill>
                <a:latin typeface="Verdana"/>
                <a:cs typeface="Verdana"/>
              </a:rPr>
              <a:t>for</a:t>
            </a:r>
            <a:r>
              <a:rPr sz="1850" spc="-125" dirty="0">
                <a:solidFill>
                  <a:srgbClr val="131313"/>
                </a:solidFill>
                <a:latin typeface="Verdana"/>
                <a:cs typeface="Verdana"/>
              </a:rPr>
              <a:t> </a:t>
            </a:r>
            <a:r>
              <a:rPr sz="1850" spc="-75" dirty="0">
                <a:solidFill>
                  <a:srgbClr val="131313"/>
                </a:solidFill>
                <a:latin typeface="Verdana"/>
                <a:cs typeface="Verdana"/>
              </a:rPr>
              <a:t>all.</a:t>
            </a:r>
            <a:r>
              <a:rPr sz="1850" spc="-130" dirty="0">
                <a:solidFill>
                  <a:srgbClr val="131313"/>
                </a:solidFill>
                <a:latin typeface="Verdana"/>
                <a:cs typeface="Verdana"/>
              </a:rPr>
              <a:t> </a:t>
            </a:r>
            <a:r>
              <a:rPr sz="1850" spc="-110" dirty="0">
                <a:solidFill>
                  <a:srgbClr val="131313"/>
                </a:solidFill>
                <a:latin typeface="Verdana"/>
                <a:cs typeface="Verdana"/>
              </a:rPr>
              <a:t>Its</a:t>
            </a:r>
            <a:r>
              <a:rPr sz="1850" spc="-125" dirty="0">
                <a:solidFill>
                  <a:srgbClr val="131313"/>
                </a:solidFill>
                <a:latin typeface="Verdana"/>
                <a:cs typeface="Verdana"/>
              </a:rPr>
              <a:t> </a:t>
            </a:r>
            <a:r>
              <a:rPr sz="1850" spc="-50" dirty="0">
                <a:solidFill>
                  <a:srgbClr val="131313"/>
                </a:solidFill>
                <a:latin typeface="Verdana"/>
                <a:cs typeface="Verdana"/>
              </a:rPr>
              <a:t>implementation</a:t>
            </a:r>
            <a:r>
              <a:rPr sz="1850" spc="-130" dirty="0">
                <a:solidFill>
                  <a:srgbClr val="131313"/>
                </a:solidFill>
                <a:latin typeface="Verdana"/>
                <a:cs typeface="Verdana"/>
              </a:rPr>
              <a:t> </a:t>
            </a:r>
            <a:r>
              <a:rPr sz="1850" spc="5" dirty="0">
                <a:solidFill>
                  <a:srgbClr val="131313"/>
                </a:solidFill>
                <a:latin typeface="Verdana"/>
                <a:cs typeface="Verdana"/>
              </a:rPr>
              <a:t>helps</a:t>
            </a:r>
            <a:r>
              <a:rPr sz="1850" spc="-130" dirty="0">
                <a:solidFill>
                  <a:srgbClr val="131313"/>
                </a:solidFill>
                <a:latin typeface="Verdana"/>
                <a:cs typeface="Verdana"/>
              </a:rPr>
              <a:t> </a:t>
            </a:r>
            <a:r>
              <a:rPr sz="1850" spc="-5" dirty="0">
                <a:solidFill>
                  <a:srgbClr val="131313"/>
                </a:solidFill>
                <a:latin typeface="Verdana"/>
                <a:cs typeface="Verdana"/>
              </a:rPr>
              <a:t>to</a:t>
            </a:r>
            <a:r>
              <a:rPr sz="1850" spc="-125" dirty="0">
                <a:solidFill>
                  <a:srgbClr val="131313"/>
                </a:solidFill>
                <a:latin typeface="Verdana"/>
                <a:cs typeface="Verdana"/>
              </a:rPr>
              <a:t> </a:t>
            </a:r>
            <a:r>
              <a:rPr sz="1850" spc="-20" dirty="0">
                <a:solidFill>
                  <a:srgbClr val="131313"/>
                </a:solidFill>
                <a:latin typeface="Verdana"/>
                <a:cs typeface="Verdana"/>
              </a:rPr>
              <a:t>achieve</a:t>
            </a:r>
            <a:r>
              <a:rPr sz="1850" spc="-130" dirty="0">
                <a:solidFill>
                  <a:srgbClr val="131313"/>
                </a:solidFill>
                <a:latin typeface="Verdana"/>
                <a:cs typeface="Verdana"/>
              </a:rPr>
              <a:t> </a:t>
            </a:r>
            <a:r>
              <a:rPr sz="1850" spc="-30" dirty="0">
                <a:solidFill>
                  <a:srgbClr val="131313"/>
                </a:solidFill>
                <a:latin typeface="Verdana"/>
                <a:cs typeface="Verdana"/>
              </a:rPr>
              <a:t>overall</a:t>
            </a:r>
            <a:r>
              <a:rPr sz="1850" spc="-130" dirty="0">
                <a:solidFill>
                  <a:srgbClr val="131313"/>
                </a:solidFill>
                <a:latin typeface="Verdana"/>
                <a:cs typeface="Verdana"/>
              </a:rPr>
              <a:t> </a:t>
            </a:r>
            <a:r>
              <a:rPr sz="1850" spc="-20" dirty="0">
                <a:solidFill>
                  <a:srgbClr val="131313"/>
                </a:solidFill>
                <a:latin typeface="Verdana"/>
                <a:cs typeface="Verdana"/>
              </a:rPr>
              <a:t>development </a:t>
            </a:r>
            <a:r>
              <a:rPr sz="1850" spc="-635" dirty="0">
                <a:solidFill>
                  <a:srgbClr val="131313"/>
                </a:solidFill>
                <a:latin typeface="Verdana"/>
                <a:cs typeface="Verdana"/>
              </a:rPr>
              <a:t> </a:t>
            </a:r>
            <a:r>
              <a:rPr sz="1850" spc="-45" dirty="0">
                <a:solidFill>
                  <a:srgbClr val="131313"/>
                </a:solidFill>
                <a:latin typeface="Verdana"/>
                <a:cs typeface="Verdana"/>
              </a:rPr>
              <a:t>plans,</a:t>
            </a:r>
            <a:r>
              <a:rPr sz="1850" spc="-130" dirty="0">
                <a:solidFill>
                  <a:srgbClr val="131313"/>
                </a:solidFill>
                <a:latin typeface="Verdana"/>
                <a:cs typeface="Verdana"/>
              </a:rPr>
              <a:t> </a:t>
            </a:r>
            <a:r>
              <a:rPr sz="1850" spc="5" dirty="0">
                <a:solidFill>
                  <a:srgbClr val="131313"/>
                </a:solidFill>
                <a:latin typeface="Verdana"/>
                <a:cs typeface="Verdana"/>
              </a:rPr>
              <a:t>reduce</a:t>
            </a:r>
            <a:r>
              <a:rPr sz="1850" spc="-125" dirty="0">
                <a:solidFill>
                  <a:srgbClr val="131313"/>
                </a:solidFill>
                <a:latin typeface="Verdana"/>
                <a:cs typeface="Verdana"/>
              </a:rPr>
              <a:t> </a:t>
            </a:r>
            <a:r>
              <a:rPr sz="1850" spc="-60" dirty="0">
                <a:solidFill>
                  <a:srgbClr val="131313"/>
                </a:solidFill>
                <a:latin typeface="Verdana"/>
                <a:cs typeface="Verdana"/>
              </a:rPr>
              <a:t>future</a:t>
            </a:r>
            <a:r>
              <a:rPr sz="1850" spc="-130" dirty="0">
                <a:solidFill>
                  <a:srgbClr val="131313"/>
                </a:solidFill>
                <a:latin typeface="Verdana"/>
                <a:cs typeface="Verdana"/>
              </a:rPr>
              <a:t> </a:t>
            </a:r>
            <a:r>
              <a:rPr sz="1850" spc="-10" dirty="0">
                <a:solidFill>
                  <a:srgbClr val="131313"/>
                </a:solidFill>
                <a:latin typeface="Verdana"/>
                <a:cs typeface="Verdana"/>
              </a:rPr>
              <a:t>economic,</a:t>
            </a:r>
            <a:r>
              <a:rPr sz="1850" spc="-125" dirty="0">
                <a:solidFill>
                  <a:srgbClr val="131313"/>
                </a:solidFill>
                <a:latin typeface="Verdana"/>
                <a:cs typeface="Verdana"/>
              </a:rPr>
              <a:t> </a:t>
            </a:r>
            <a:r>
              <a:rPr sz="1850" spc="-60" dirty="0">
                <a:solidFill>
                  <a:srgbClr val="131313"/>
                </a:solidFill>
                <a:latin typeface="Verdana"/>
                <a:cs typeface="Verdana"/>
              </a:rPr>
              <a:t>environmental</a:t>
            </a:r>
            <a:r>
              <a:rPr sz="1850" spc="-130" dirty="0">
                <a:solidFill>
                  <a:srgbClr val="131313"/>
                </a:solidFill>
                <a:latin typeface="Verdana"/>
                <a:cs typeface="Verdana"/>
              </a:rPr>
              <a:t> </a:t>
            </a:r>
            <a:r>
              <a:rPr sz="1850" spc="-50" dirty="0">
                <a:solidFill>
                  <a:srgbClr val="131313"/>
                </a:solidFill>
                <a:latin typeface="Verdana"/>
                <a:cs typeface="Verdana"/>
              </a:rPr>
              <a:t>and</a:t>
            </a:r>
            <a:r>
              <a:rPr sz="1850" spc="-125" dirty="0">
                <a:solidFill>
                  <a:srgbClr val="131313"/>
                </a:solidFill>
                <a:latin typeface="Verdana"/>
                <a:cs typeface="Verdana"/>
              </a:rPr>
              <a:t> </a:t>
            </a:r>
            <a:r>
              <a:rPr sz="1850" spc="20" dirty="0">
                <a:solidFill>
                  <a:srgbClr val="131313"/>
                </a:solidFill>
                <a:latin typeface="Verdana"/>
                <a:cs typeface="Verdana"/>
              </a:rPr>
              <a:t>social</a:t>
            </a:r>
            <a:r>
              <a:rPr sz="1850" spc="-125" dirty="0">
                <a:solidFill>
                  <a:srgbClr val="131313"/>
                </a:solidFill>
                <a:latin typeface="Verdana"/>
                <a:cs typeface="Verdana"/>
              </a:rPr>
              <a:t> </a:t>
            </a:r>
            <a:r>
              <a:rPr sz="1850" spc="10" dirty="0">
                <a:solidFill>
                  <a:srgbClr val="131313"/>
                </a:solidFill>
                <a:latin typeface="Verdana"/>
                <a:cs typeface="Verdana"/>
              </a:rPr>
              <a:t>costs,</a:t>
            </a:r>
            <a:r>
              <a:rPr sz="1850" spc="-130" dirty="0">
                <a:solidFill>
                  <a:srgbClr val="131313"/>
                </a:solidFill>
                <a:latin typeface="Verdana"/>
                <a:cs typeface="Verdana"/>
              </a:rPr>
              <a:t> </a:t>
            </a:r>
            <a:r>
              <a:rPr sz="1850" spc="-40" dirty="0">
                <a:solidFill>
                  <a:srgbClr val="131313"/>
                </a:solidFill>
                <a:latin typeface="Verdana"/>
                <a:cs typeface="Verdana"/>
              </a:rPr>
              <a:t>strengthen</a:t>
            </a:r>
            <a:r>
              <a:rPr sz="1850" spc="-125" dirty="0">
                <a:solidFill>
                  <a:srgbClr val="131313"/>
                </a:solidFill>
                <a:latin typeface="Verdana"/>
                <a:cs typeface="Verdana"/>
              </a:rPr>
              <a:t> </a:t>
            </a:r>
            <a:r>
              <a:rPr sz="1850" spc="10" dirty="0">
                <a:solidFill>
                  <a:srgbClr val="131313"/>
                </a:solidFill>
                <a:latin typeface="Verdana"/>
                <a:cs typeface="Verdana"/>
              </a:rPr>
              <a:t>economic</a:t>
            </a:r>
            <a:r>
              <a:rPr sz="1850" spc="-130" dirty="0">
                <a:solidFill>
                  <a:srgbClr val="131313"/>
                </a:solidFill>
                <a:latin typeface="Verdana"/>
                <a:cs typeface="Verdana"/>
              </a:rPr>
              <a:t> </a:t>
            </a:r>
            <a:r>
              <a:rPr sz="1850" spc="-15" dirty="0">
                <a:solidFill>
                  <a:srgbClr val="131313"/>
                </a:solidFill>
                <a:latin typeface="Verdana"/>
                <a:cs typeface="Verdana"/>
              </a:rPr>
              <a:t>competitiveness</a:t>
            </a:r>
            <a:r>
              <a:rPr sz="1850" spc="-125" dirty="0">
                <a:solidFill>
                  <a:srgbClr val="131313"/>
                </a:solidFill>
                <a:latin typeface="Verdana"/>
                <a:cs typeface="Verdana"/>
              </a:rPr>
              <a:t> </a:t>
            </a:r>
            <a:r>
              <a:rPr sz="1850" spc="-50" dirty="0">
                <a:solidFill>
                  <a:srgbClr val="131313"/>
                </a:solidFill>
                <a:latin typeface="Verdana"/>
                <a:cs typeface="Verdana"/>
              </a:rPr>
              <a:t>and</a:t>
            </a:r>
            <a:r>
              <a:rPr sz="1850" spc="-125" dirty="0">
                <a:solidFill>
                  <a:srgbClr val="131313"/>
                </a:solidFill>
                <a:latin typeface="Verdana"/>
                <a:cs typeface="Verdana"/>
              </a:rPr>
              <a:t> </a:t>
            </a:r>
            <a:r>
              <a:rPr sz="1850" spc="5" dirty="0">
                <a:solidFill>
                  <a:srgbClr val="131313"/>
                </a:solidFill>
                <a:latin typeface="Verdana"/>
                <a:cs typeface="Verdana"/>
              </a:rPr>
              <a:t>reduce</a:t>
            </a:r>
            <a:r>
              <a:rPr sz="1850" spc="-130" dirty="0">
                <a:solidFill>
                  <a:srgbClr val="131313"/>
                </a:solidFill>
                <a:latin typeface="Verdana"/>
                <a:cs typeface="Verdana"/>
              </a:rPr>
              <a:t> </a:t>
            </a:r>
            <a:r>
              <a:rPr sz="1850" spc="-60" dirty="0">
                <a:solidFill>
                  <a:srgbClr val="131313"/>
                </a:solidFill>
                <a:latin typeface="Verdana"/>
                <a:cs typeface="Verdana"/>
              </a:rPr>
              <a:t>poverty"</a:t>
            </a:r>
            <a:r>
              <a:rPr sz="1850" spc="-125" dirty="0">
                <a:solidFill>
                  <a:srgbClr val="131313"/>
                </a:solidFill>
                <a:latin typeface="Verdana"/>
                <a:cs typeface="Verdana"/>
              </a:rPr>
              <a:t> </a:t>
            </a:r>
            <a:r>
              <a:rPr sz="1850" spc="-85" dirty="0">
                <a:solidFill>
                  <a:srgbClr val="131313"/>
                </a:solidFill>
                <a:latin typeface="Verdana"/>
                <a:cs typeface="Verdana"/>
              </a:rPr>
              <a:t>(SDG</a:t>
            </a:r>
            <a:r>
              <a:rPr sz="1850" spc="-130" dirty="0">
                <a:solidFill>
                  <a:srgbClr val="131313"/>
                </a:solidFill>
                <a:latin typeface="Verdana"/>
                <a:cs typeface="Verdana"/>
              </a:rPr>
              <a:t> </a:t>
            </a:r>
            <a:r>
              <a:rPr sz="1850" spc="-40" dirty="0">
                <a:solidFill>
                  <a:srgbClr val="131313"/>
                </a:solidFill>
                <a:latin typeface="Verdana"/>
                <a:cs typeface="Verdana"/>
              </a:rPr>
              <a:t>Tracker, </a:t>
            </a:r>
            <a:r>
              <a:rPr sz="1850" spc="-35" dirty="0">
                <a:solidFill>
                  <a:srgbClr val="131313"/>
                </a:solidFill>
                <a:latin typeface="Verdana"/>
                <a:cs typeface="Verdana"/>
              </a:rPr>
              <a:t> </a:t>
            </a:r>
            <a:r>
              <a:rPr sz="1850" spc="-210" dirty="0">
                <a:solidFill>
                  <a:srgbClr val="131313"/>
                </a:solidFill>
                <a:latin typeface="Verdana"/>
                <a:cs typeface="Verdana"/>
              </a:rPr>
              <a:t>2011).</a:t>
            </a:r>
            <a:endParaRPr lang="en-NG" sz="1850" dirty="0">
              <a:latin typeface="Verdana"/>
              <a:cs typeface="Verdana"/>
            </a:endParaRPr>
          </a:p>
          <a:p>
            <a:pPr>
              <a:lnSpc>
                <a:spcPct val="100000"/>
              </a:lnSpc>
              <a:spcBef>
                <a:spcPts val="20"/>
              </a:spcBef>
            </a:pPr>
            <a:endParaRPr lang="en-NG" sz="2350" dirty="0">
              <a:latin typeface="Verdana"/>
              <a:cs typeface="Verdana"/>
            </a:endParaRPr>
          </a:p>
          <a:p>
            <a:pPr marL="12700">
              <a:lnSpc>
                <a:spcPct val="100000"/>
              </a:lnSpc>
            </a:pPr>
            <a:r>
              <a:rPr sz="1850" spc="-10" dirty="0">
                <a:solidFill>
                  <a:srgbClr val="131313"/>
                </a:solidFill>
                <a:latin typeface="Verdana"/>
                <a:cs typeface="Verdana"/>
              </a:rPr>
              <a:t>For</a:t>
            </a:r>
            <a:r>
              <a:rPr sz="1850" spc="-130" dirty="0">
                <a:solidFill>
                  <a:srgbClr val="131313"/>
                </a:solidFill>
                <a:latin typeface="Verdana"/>
                <a:cs typeface="Verdana"/>
              </a:rPr>
              <a:t> </a:t>
            </a:r>
            <a:r>
              <a:rPr sz="1850" spc="-15" dirty="0">
                <a:solidFill>
                  <a:srgbClr val="131313"/>
                </a:solidFill>
                <a:latin typeface="Verdana"/>
                <a:cs typeface="Verdana"/>
              </a:rPr>
              <a:t>SDG</a:t>
            </a:r>
            <a:r>
              <a:rPr sz="1850" spc="-130" dirty="0">
                <a:solidFill>
                  <a:srgbClr val="131313"/>
                </a:solidFill>
                <a:latin typeface="Verdana"/>
                <a:cs typeface="Verdana"/>
              </a:rPr>
              <a:t> </a:t>
            </a:r>
            <a:r>
              <a:rPr sz="1850" spc="-185" dirty="0">
                <a:solidFill>
                  <a:srgbClr val="131313"/>
                </a:solidFill>
                <a:latin typeface="Verdana"/>
                <a:cs typeface="Verdana"/>
              </a:rPr>
              <a:t>12,</a:t>
            </a:r>
            <a:r>
              <a:rPr sz="1850" spc="-125" dirty="0">
                <a:solidFill>
                  <a:srgbClr val="131313"/>
                </a:solidFill>
                <a:latin typeface="Verdana"/>
                <a:cs typeface="Verdana"/>
              </a:rPr>
              <a:t> </a:t>
            </a:r>
            <a:r>
              <a:rPr sz="1850" spc="-40" dirty="0">
                <a:solidFill>
                  <a:srgbClr val="131313"/>
                </a:solidFill>
                <a:latin typeface="Verdana"/>
                <a:cs typeface="Verdana"/>
              </a:rPr>
              <a:t>the</a:t>
            </a:r>
            <a:r>
              <a:rPr sz="1850" spc="-130" dirty="0">
                <a:solidFill>
                  <a:srgbClr val="131313"/>
                </a:solidFill>
                <a:latin typeface="Verdana"/>
                <a:cs typeface="Verdana"/>
              </a:rPr>
              <a:t> </a:t>
            </a:r>
            <a:r>
              <a:rPr sz="1850" spc="-45" dirty="0">
                <a:solidFill>
                  <a:srgbClr val="131313"/>
                </a:solidFill>
                <a:latin typeface="Verdana"/>
                <a:cs typeface="Verdana"/>
              </a:rPr>
              <a:t>UN</a:t>
            </a:r>
            <a:r>
              <a:rPr sz="1850" spc="-130" dirty="0">
                <a:solidFill>
                  <a:srgbClr val="131313"/>
                </a:solidFill>
                <a:latin typeface="Verdana"/>
                <a:cs typeface="Verdana"/>
              </a:rPr>
              <a:t> </a:t>
            </a:r>
            <a:r>
              <a:rPr sz="1850" spc="-5" dirty="0">
                <a:solidFill>
                  <a:srgbClr val="131313"/>
                </a:solidFill>
                <a:latin typeface="Verdana"/>
                <a:cs typeface="Verdana"/>
              </a:rPr>
              <a:t>established</a:t>
            </a:r>
            <a:r>
              <a:rPr sz="1850" spc="-125" dirty="0">
                <a:solidFill>
                  <a:srgbClr val="131313"/>
                </a:solidFill>
                <a:latin typeface="Verdana"/>
                <a:cs typeface="Verdana"/>
              </a:rPr>
              <a:t> </a:t>
            </a:r>
            <a:r>
              <a:rPr sz="1850" spc="-380" dirty="0">
                <a:solidFill>
                  <a:srgbClr val="131313"/>
                </a:solidFill>
                <a:latin typeface="Verdana"/>
                <a:cs typeface="Verdana"/>
              </a:rPr>
              <a:t>11</a:t>
            </a:r>
            <a:r>
              <a:rPr sz="1850" spc="-130" dirty="0">
                <a:solidFill>
                  <a:srgbClr val="131313"/>
                </a:solidFill>
                <a:latin typeface="Verdana"/>
                <a:cs typeface="Verdana"/>
              </a:rPr>
              <a:t> </a:t>
            </a:r>
            <a:r>
              <a:rPr sz="1850" spc="-15" dirty="0">
                <a:solidFill>
                  <a:srgbClr val="131313"/>
                </a:solidFill>
                <a:latin typeface="Verdana"/>
                <a:cs typeface="Verdana"/>
              </a:rPr>
              <a:t>objectives</a:t>
            </a:r>
            <a:r>
              <a:rPr sz="1850" spc="-130" dirty="0">
                <a:solidFill>
                  <a:srgbClr val="131313"/>
                </a:solidFill>
                <a:latin typeface="Verdana"/>
                <a:cs typeface="Verdana"/>
              </a:rPr>
              <a:t> </a:t>
            </a:r>
            <a:r>
              <a:rPr sz="1850" spc="-50" dirty="0">
                <a:solidFill>
                  <a:srgbClr val="131313"/>
                </a:solidFill>
                <a:latin typeface="Verdana"/>
                <a:cs typeface="Verdana"/>
              </a:rPr>
              <a:t>and</a:t>
            </a:r>
            <a:r>
              <a:rPr sz="1850" spc="-125" dirty="0">
                <a:solidFill>
                  <a:srgbClr val="131313"/>
                </a:solidFill>
                <a:latin typeface="Verdana"/>
                <a:cs typeface="Verdana"/>
              </a:rPr>
              <a:t> </a:t>
            </a:r>
            <a:r>
              <a:rPr sz="1850" spc="-170" dirty="0">
                <a:solidFill>
                  <a:srgbClr val="131313"/>
                </a:solidFill>
                <a:latin typeface="Verdana"/>
                <a:cs typeface="Verdana"/>
              </a:rPr>
              <a:t>13</a:t>
            </a:r>
            <a:r>
              <a:rPr sz="1850" spc="-130" dirty="0">
                <a:solidFill>
                  <a:srgbClr val="131313"/>
                </a:solidFill>
                <a:latin typeface="Verdana"/>
                <a:cs typeface="Verdana"/>
              </a:rPr>
              <a:t> </a:t>
            </a:r>
            <a:r>
              <a:rPr sz="1850" spc="-45" dirty="0">
                <a:solidFill>
                  <a:srgbClr val="131313"/>
                </a:solidFill>
                <a:latin typeface="Verdana"/>
                <a:cs typeface="Verdana"/>
              </a:rPr>
              <a:t>indicators.</a:t>
            </a:r>
            <a:r>
              <a:rPr sz="1850" spc="-130" dirty="0">
                <a:solidFill>
                  <a:srgbClr val="131313"/>
                </a:solidFill>
                <a:latin typeface="Verdana"/>
                <a:cs typeface="Verdana"/>
              </a:rPr>
              <a:t> </a:t>
            </a:r>
            <a:r>
              <a:rPr sz="1850" spc="-10" dirty="0">
                <a:solidFill>
                  <a:srgbClr val="131313"/>
                </a:solidFill>
                <a:latin typeface="Verdana"/>
                <a:cs typeface="Verdana"/>
              </a:rPr>
              <a:t>For</a:t>
            </a:r>
            <a:r>
              <a:rPr sz="1850" spc="-125" dirty="0">
                <a:solidFill>
                  <a:srgbClr val="131313"/>
                </a:solidFill>
                <a:latin typeface="Verdana"/>
                <a:cs typeface="Verdana"/>
              </a:rPr>
              <a:t> </a:t>
            </a:r>
            <a:r>
              <a:rPr sz="1850" spc="-40" dirty="0">
                <a:solidFill>
                  <a:srgbClr val="131313"/>
                </a:solidFill>
                <a:latin typeface="Verdana"/>
                <a:cs typeface="Verdana"/>
              </a:rPr>
              <a:t>the</a:t>
            </a:r>
            <a:r>
              <a:rPr sz="1850" spc="-130" dirty="0">
                <a:solidFill>
                  <a:srgbClr val="131313"/>
                </a:solidFill>
                <a:latin typeface="Verdana"/>
                <a:cs typeface="Verdana"/>
              </a:rPr>
              <a:t> </a:t>
            </a:r>
            <a:r>
              <a:rPr sz="1850" spc="-5" dirty="0">
                <a:solidFill>
                  <a:srgbClr val="131313"/>
                </a:solidFill>
                <a:latin typeface="Verdana"/>
                <a:cs typeface="Verdana"/>
              </a:rPr>
              <a:t>sake</a:t>
            </a:r>
            <a:r>
              <a:rPr sz="1850" spc="-125" dirty="0">
                <a:solidFill>
                  <a:srgbClr val="131313"/>
                </a:solidFill>
                <a:latin typeface="Verdana"/>
                <a:cs typeface="Verdana"/>
              </a:rPr>
              <a:t> </a:t>
            </a:r>
            <a:r>
              <a:rPr sz="1850" spc="25" dirty="0">
                <a:solidFill>
                  <a:srgbClr val="131313"/>
                </a:solidFill>
                <a:latin typeface="Verdana"/>
                <a:cs typeface="Verdana"/>
              </a:rPr>
              <a:t>of</a:t>
            </a:r>
            <a:r>
              <a:rPr sz="1850" spc="-130" dirty="0">
                <a:solidFill>
                  <a:srgbClr val="131313"/>
                </a:solidFill>
                <a:latin typeface="Verdana"/>
                <a:cs typeface="Verdana"/>
              </a:rPr>
              <a:t> </a:t>
            </a:r>
            <a:r>
              <a:rPr sz="1850" spc="-55" dirty="0">
                <a:solidFill>
                  <a:srgbClr val="131313"/>
                </a:solidFill>
                <a:latin typeface="Verdana"/>
                <a:cs typeface="Verdana"/>
              </a:rPr>
              <a:t>this</a:t>
            </a:r>
            <a:r>
              <a:rPr sz="1850" spc="-130" dirty="0">
                <a:solidFill>
                  <a:srgbClr val="131313"/>
                </a:solidFill>
                <a:latin typeface="Verdana"/>
                <a:cs typeface="Verdana"/>
              </a:rPr>
              <a:t> </a:t>
            </a:r>
            <a:r>
              <a:rPr sz="1850" spc="-45" dirty="0">
                <a:solidFill>
                  <a:srgbClr val="131313"/>
                </a:solidFill>
                <a:latin typeface="Verdana"/>
                <a:cs typeface="Verdana"/>
              </a:rPr>
              <a:t>presentation,</a:t>
            </a:r>
            <a:r>
              <a:rPr sz="1850" spc="-125" dirty="0">
                <a:solidFill>
                  <a:srgbClr val="131313"/>
                </a:solidFill>
                <a:latin typeface="Verdana"/>
                <a:cs typeface="Verdana"/>
              </a:rPr>
              <a:t> </a:t>
            </a:r>
            <a:r>
              <a:rPr sz="1850" spc="-315" dirty="0">
                <a:solidFill>
                  <a:srgbClr val="131313"/>
                </a:solidFill>
                <a:latin typeface="Verdana"/>
                <a:cs typeface="Verdana"/>
              </a:rPr>
              <a:t>I</a:t>
            </a:r>
            <a:r>
              <a:rPr sz="1850" spc="-130" dirty="0">
                <a:solidFill>
                  <a:srgbClr val="131313"/>
                </a:solidFill>
                <a:latin typeface="Verdana"/>
                <a:cs typeface="Verdana"/>
              </a:rPr>
              <a:t> </a:t>
            </a:r>
            <a:r>
              <a:rPr sz="1850" spc="-25" dirty="0">
                <a:solidFill>
                  <a:srgbClr val="131313"/>
                </a:solidFill>
                <a:latin typeface="Verdana"/>
                <a:cs typeface="Verdana"/>
              </a:rPr>
              <a:t>will</a:t>
            </a:r>
            <a:r>
              <a:rPr sz="1850" spc="-130" dirty="0">
                <a:solidFill>
                  <a:srgbClr val="131313"/>
                </a:solidFill>
                <a:latin typeface="Verdana"/>
                <a:cs typeface="Verdana"/>
              </a:rPr>
              <a:t> </a:t>
            </a:r>
            <a:r>
              <a:rPr sz="1850" spc="30" dirty="0">
                <a:solidFill>
                  <a:srgbClr val="131313"/>
                </a:solidFill>
                <a:latin typeface="Verdana"/>
                <a:cs typeface="Verdana"/>
              </a:rPr>
              <a:t>focus</a:t>
            </a:r>
            <a:r>
              <a:rPr sz="1850" spc="-125" dirty="0">
                <a:solidFill>
                  <a:srgbClr val="131313"/>
                </a:solidFill>
                <a:latin typeface="Verdana"/>
                <a:cs typeface="Verdana"/>
              </a:rPr>
              <a:t> </a:t>
            </a:r>
            <a:r>
              <a:rPr sz="1850" spc="-30" dirty="0">
                <a:solidFill>
                  <a:srgbClr val="131313"/>
                </a:solidFill>
                <a:latin typeface="Verdana"/>
                <a:cs typeface="Verdana"/>
              </a:rPr>
              <a:t>on</a:t>
            </a:r>
            <a:r>
              <a:rPr sz="1850" spc="-130" dirty="0">
                <a:solidFill>
                  <a:srgbClr val="131313"/>
                </a:solidFill>
                <a:latin typeface="Verdana"/>
                <a:cs typeface="Verdana"/>
              </a:rPr>
              <a:t> </a:t>
            </a:r>
            <a:r>
              <a:rPr sz="1850" spc="30" dirty="0">
                <a:solidFill>
                  <a:srgbClr val="131313"/>
                </a:solidFill>
                <a:latin typeface="Verdana"/>
                <a:cs typeface="Verdana"/>
              </a:rPr>
              <a:t>4</a:t>
            </a:r>
            <a:r>
              <a:rPr sz="1850" spc="-130" dirty="0">
                <a:solidFill>
                  <a:srgbClr val="131313"/>
                </a:solidFill>
                <a:latin typeface="Verdana"/>
                <a:cs typeface="Verdana"/>
              </a:rPr>
              <a:t> </a:t>
            </a:r>
            <a:r>
              <a:rPr sz="1850" spc="25" dirty="0">
                <a:solidFill>
                  <a:srgbClr val="131313"/>
                </a:solidFill>
                <a:latin typeface="Verdana"/>
                <a:cs typeface="Verdana"/>
              </a:rPr>
              <a:t>of</a:t>
            </a:r>
            <a:r>
              <a:rPr sz="1850" spc="-125" dirty="0">
                <a:solidFill>
                  <a:srgbClr val="131313"/>
                </a:solidFill>
                <a:latin typeface="Verdana"/>
                <a:cs typeface="Verdana"/>
              </a:rPr>
              <a:t> </a:t>
            </a:r>
            <a:r>
              <a:rPr sz="1850" spc="-40" dirty="0">
                <a:solidFill>
                  <a:srgbClr val="131313"/>
                </a:solidFill>
                <a:latin typeface="Verdana"/>
                <a:cs typeface="Verdana"/>
              </a:rPr>
              <a:t>the</a:t>
            </a:r>
            <a:r>
              <a:rPr sz="1850" spc="-130" dirty="0">
                <a:solidFill>
                  <a:srgbClr val="131313"/>
                </a:solidFill>
                <a:latin typeface="Verdana"/>
                <a:cs typeface="Verdana"/>
              </a:rPr>
              <a:t> </a:t>
            </a:r>
            <a:r>
              <a:rPr sz="1850" spc="-55" dirty="0">
                <a:solidFill>
                  <a:srgbClr val="131313"/>
                </a:solidFill>
                <a:latin typeface="Verdana"/>
                <a:cs typeface="Verdana"/>
              </a:rPr>
              <a:t>targets.</a:t>
            </a:r>
            <a:endParaRPr sz="1850" dirty="0">
              <a:latin typeface="Verdana"/>
              <a:cs typeface="Verdana"/>
            </a:endParaRPr>
          </a:p>
        </p:txBody>
      </p:sp>
      <p:sp>
        <p:nvSpPr>
          <p:cNvPr id="4" name="object 4"/>
          <p:cNvSpPr/>
          <p:nvPr/>
        </p:nvSpPr>
        <p:spPr>
          <a:xfrm>
            <a:off x="1051243" y="541198"/>
            <a:ext cx="8093075" cy="975360"/>
          </a:xfrm>
          <a:custGeom>
            <a:avLst/>
            <a:gdLst/>
            <a:ahLst/>
            <a:cxnLst/>
            <a:rect l="l" t="t" r="r" b="b"/>
            <a:pathLst>
              <a:path w="8093075" h="975360">
                <a:moveTo>
                  <a:pt x="7909006" y="975006"/>
                </a:moveTo>
                <a:lnTo>
                  <a:pt x="183750" y="975006"/>
                </a:lnTo>
                <a:lnTo>
                  <a:pt x="134983" y="968426"/>
                </a:lnTo>
                <a:lnTo>
                  <a:pt x="91111" y="949867"/>
                </a:lnTo>
                <a:lnTo>
                  <a:pt x="53906" y="921099"/>
                </a:lnTo>
                <a:lnTo>
                  <a:pt x="25139" y="883894"/>
                </a:lnTo>
                <a:lnTo>
                  <a:pt x="6579" y="840023"/>
                </a:lnTo>
                <a:lnTo>
                  <a:pt x="0" y="791255"/>
                </a:lnTo>
                <a:lnTo>
                  <a:pt x="0" y="183751"/>
                </a:lnTo>
                <a:lnTo>
                  <a:pt x="6579" y="134983"/>
                </a:lnTo>
                <a:lnTo>
                  <a:pt x="25139" y="91111"/>
                </a:lnTo>
                <a:lnTo>
                  <a:pt x="53906" y="53906"/>
                </a:lnTo>
                <a:lnTo>
                  <a:pt x="91111" y="25139"/>
                </a:lnTo>
                <a:lnTo>
                  <a:pt x="134983" y="6579"/>
                </a:lnTo>
                <a:lnTo>
                  <a:pt x="183751" y="0"/>
                </a:lnTo>
                <a:lnTo>
                  <a:pt x="7909005" y="0"/>
                </a:lnTo>
                <a:lnTo>
                  <a:pt x="7957772" y="6579"/>
                </a:lnTo>
                <a:lnTo>
                  <a:pt x="8001644" y="25139"/>
                </a:lnTo>
                <a:lnTo>
                  <a:pt x="8038849" y="53906"/>
                </a:lnTo>
                <a:lnTo>
                  <a:pt x="8067617" y="91111"/>
                </a:lnTo>
                <a:lnTo>
                  <a:pt x="8086176" y="134983"/>
                </a:lnTo>
                <a:lnTo>
                  <a:pt x="8092756" y="183751"/>
                </a:lnTo>
                <a:lnTo>
                  <a:pt x="8092756" y="791255"/>
                </a:lnTo>
                <a:lnTo>
                  <a:pt x="8086176" y="840023"/>
                </a:lnTo>
                <a:lnTo>
                  <a:pt x="8067617" y="883894"/>
                </a:lnTo>
                <a:lnTo>
                  <a:pt x="8038849" y="921099"/>
                </a:lnTo>
                <a:lnTo>
                  <a:pt x="8001644" y="949867"/>
                </a:lnTo>
                <a:lnTo>
                  <a:pt x="7957772" y="968426"/>
                </a:lnTo>
                <a:lnTo>
                  <a:pt x="7909006" y="975006"/>
                </a:lnTo>
                <a:close/>
              </a:path>
            </a:pathLst>
          </a:custGeom>
          <a:solidFill>
            <a:srgbClr val="FF5E24"/>
          </a:solidFill>
        </p:spPr>
        <p:txBody>
          <a:bodyPr wrap="square" lIns="0" tIns="0" rIns="0" bIns="0" rtlCol="0"/>
          <a:lstStyle/>
          <a:p>
            <a:endParaRPr/>
          </a:p>
        </p:txBody>
      </p:sp>
      <p:sp>
        <p:nvSpPr>
          <p:cNvPr id="5" name="object 5"/>
          <p:cNvSpPr txBox="1">
            <a:spLocks noGrp="1"/>
          </p:cNvSpPr>
          <p:nvPr>
            <p:ph type="title"/>
          </p:nvPr>
        </p:nvSpPr>
        <p:spPr>
          <a:xfrm>
            <a:off x="1794538" y="732360"/>
            <a:ext cx="6401435" cy="635000"/>
          </a:xfrm>
          <a:prstGeom prst="rect">
            <a:avLst/>
          </a:prstGeom>
        </p:spPr>
        <p:txBody>
          <a:bodyPr vert="horz" wrap="square" lIns="0" tIns="12700" rIns="0" bIns="0" rtlCol="0">
            <a:spAutoFit/>
          </a:bodyPr>
          <a:lstStyle/>
          <a:p>
            <a:pPr marL="12700">
              <a:lnSpc>
                <a:spcPct val="100000"/>
              </a:lnSpc>
              <a:spcBef>
                <a:spcPts val="100"/>
              </a:spcBef>
            </a:pPr>
            <a:r>
              <a:rPr sz="4000" spc="25" dirty="0"/>
              <a:t>4</a:t>
            </a:r>
            <a:r>
              <a:rPr sz="4000" spc="-145" dirty="0"/>
              <a:t> </a:t>
            </a:r>
            <a:r>
              <a:rPr sz="4000" spc="65" dirty="0"/>
              <a:t>Targets</a:t>
            </a:r>
            <a:r>
              <a:rPr sz="4000" spc="-145" dirty="0"/>
              <a:t> </a:t>
            </a:r>
            <a:r>
              <a:rPr sz="4000" spc="70" dirty="0"/>
              <a:t>of</a:t>
            </a:r>
            <a:r>
              <a:rPr sz="4000" spc="-145" dirty="0"/>
              <a:t> </a:t>
            </a:r>
            <a:r>
              <a:rPr sz="4000" spc="30" dirty="0"/>
              <a:t>UN</a:t>
            </a:r>
            <a:r>
              <a:rPr sz="4000" spc="-145" dirty="0"/>
              <a:t> </a:t>
            </a:r>
            <a:r>
              <a:rPr sz="4000" spc="165" dirty="0"/>
              <a:t>SDG</a:t>
            </a:r>
            <a:r>
              <a:rPr sz="4000" spc="-145" dirty="0"/>
              <a:t> </a:t>
            </a:r>
            <a:r>
              <a:rPr sz="4000" spc="-320" dirty="0"/>
              <a:t>#12</a:t>
            </a:r>
            <a:endParaRPr sz="4000"/>
          </a:p>
        </p:txBody>
      </p:sp>
      <p:sp>
        <p:nvSpPr>
          <p:cNvPr id="6" name="object 6"/>
          <p:cNvSpPr/>
          <p:nvPr/>
        </p:nvSpPr>
        <p:spPr>
          <a:xfrm>
            <a:off x="4302366" y="5077269"/>
            <a:ext cx="868044" cy="438150"/>
          </a:xfrm>
          <a:custGeom>
            <a:avLst/>
            <a:gdLst/>
            <a:ahLst/>
            <a:cxnLst/>
            <a:rect l="l" t="t" r="r" b="b"/>
            <a:pathLst>
              <a:path w="868045" h="438150">
                <a:moveTo>
                  <a:pt x="666343" y="218198"/>
                </a:moveTo>
                <a:lnTo>
                  <a:pt x="569849" y="113347"/>
                </a:lnTo>
                <a:lnTo>
                  <a:pt x="558253" y="108508"/>
                </a:lnTo>
                <a:lnTo>
                  <a:pt x="552069" y="109715"/>
                </a:lnTo>
                <a:lnTo>
                  <a:pt x="546658" y="113347"/>
                </a:lnTo>
                <a:lnTo>
                  <a:pt x="543077" y="118821"/>
                </a:lnTo>
                <a:lnTo>
                  <a:pt x="541896" y="125082"/>
                </a:lnTo>
                <a:lnTo>
                  <a:pt x="543077" y="131343"/>
                </a:lnTo>
                <a:lnTo>
                  <a:pt x="546658" y="136829"/>
                </a:lnTo>
                <a:lnTo>
                  <a:pt x="610476" y="201472"/>
                </a:lnTo>
                <a:lnTo>
                  <a:pt x="210947" y="201472"/>
                </a:lnTo>
                <a:lnTo>
                  <a:pt x="203568" y="208953"/>
                </a:lnTo>
                <a:lnTo>
                  <a:pt x="203568" y="227241"/>
                </a:lnTo>
                <a:lnTo>
                  <a:pt x="210947" y="234734"/>
                </a:lnTo>
                <a:lnTo>
                  <a:pt x="610273" y="234734"/>
                </a:lnTo>
                <a:lnTo>
                  <a:pt x="543179" y="302691"/>
                </a:lnTo>
                <a:lnTo>
                  <a:pt x="541731" y="306857"/>
                </a:lnTo>
                <a:lnTo>
                  <a:pt x="541731" y="315582"/>
                </a:lnTo>
                <a:lnTo>
                  <a:pt x="543382" y="319735"/>
                </a:lnTo>
                <a:lnTo>
                  <a:pt x="546455" y="323062"/>
                </a:lnTo>
                <a:lnTo>
                  <a:pt x="551992" y="326567"/>
                </a:lnTo>
                <a:lnTo>
                  <a:pt x="558228" y="327710"/>
                </a:lnTo>
                <a:lnTo>
                  <a:pt x="564438" y="326491"/>
                </a:lnTo>
                <a:lnTo>
                  <a:pt x="569849" y="322859"/>
                </a:lnTo>
                <a:lnTo>
                  <a:pt x="661568" y="229946"/>
                </a:lnTo>
                <a:lnTo>
                  <a:pt x="665149" y="224472"/>
                </a:lnTo>
                <a:lnTo>
                  <a:pt x="666343" y="218198"/>
                </a:lnTo>
                <a:close/>
              </a:path>
              <a:path w="868045" h="438150">
                <a:moveTo>
                  <a:pt x="867905" y="208864"/>
                </a:moveTo>
                <a:lnTo>
                  <a:pt x="863282" y="168846"/>
                </a:lnTo>
                <a:lnTo>
                  <a:pt x="846874" y="122986"/>
                </a:lnTo>
                <a:lnTo>
                  <a:pt x="830173" y="96735"/>
                </a:lnTo>
                <a:lnTo>
                  <a:pt x="830173" y="218782"/>
                </a:lnTo>
                <a:lnTo>
                  <a:pt x="823760" y="266636"/>
                </a:lnTo>
                <a:lnTo>
                  <a:pt x="805637" y="309626"/>
                </a:lnTo>
                <a:lnTo>
                  <a:pt x="777557" y="346036"/>
                </a:lnTo>
                <a:lnTo>
                  <a:pt x="741210" y="374154"/>
                </a:lnTo>
                <a:lnTo>
                  <a:pt x="698334" y="392277"/>
                </a:lnTo>
                <a:lnTo>
                  <a:pt x="650621" y="398691"/>
                </a:lnTo>
                <a:lnTo>
                  <a:pt x="217881" y="398691"/>
                </a:lnTo>
                <a:lnTo>
                  <a:pt x="170014" y="392277"/>
                </a:lnTo>
                <a:lnTo>
                  <a:pt x="127038" y="374154"/>
                </a:lnTo>
                <a:lnTo>
                  <a:pt x="90627" y="346036"/>
                </a:lnTo>
                <a:lnTo>
                  <a:pt x="62509" y="309626"/>
                </a:lnTo>
                <a:lnTo>
                  <a:pt x="44386" y="266636"/>
                </a:lnTo>
                <a:lnTo>
                  <a:pt x="37960" y="218782"/>
                </a:lnTo>
                <a:lnTo>
                  <a:pt x="44386" y="170929"/>
                </a:lnTo>
                <a:lnTo>
                  <a:pt x="62509" y="127939"/>
                </a:lnTo>
                <a:lnTo>
                  <a:pt x="90627" y="91541"/>
                </a:lnTo>
                <a:lnTo>
                  <a:pt x="127038" y="63423"/>
                </a:lnTo>
                <a:lnTo>
                  <a:pt x="170014" y="45288"/>
                </a:lnTo>
                <a:lnTo>
                  <a:pt x="217881" y="38874"/>
                </a:lnTo>
                <a:lnTo>
                  <a:pt x="650621" y="38874"/>
                </a:lnTo>
                <a:lnTo>
                  <a:pt x="698334" y="45288"/>
                </a:lnTo>
                <a:lnTo>
                  <a:pt x="741210" y="63423"/>
                </a:lnTo>
                <a:lnTo>
                  <a:pt x="777557" y="91541"/>
                </a:lnTo>
                <a:lnTo>
                  <a:pt x="805637" y="127939"/>
                </a:lnTo>
                <a:lnTo>
                  <a:pt x="823760" y="170929"/>
                </a:lnTo>
                <a:lnTo>
                  <a:pt x="830173" y="218782"/>
                </a:lnTo>
                <a:lnTo>
                  <a:pt x="830173" y="96735"/>
                </a:lnTo>
                <a:lnTo>
                  <a:pt x="821105" y="82473"/>
                </a:lnTo>
                <a:lnTo>
                  <a:pt x="787298" y="48628"/>
                </a:lnTo>
                <a:lnTo>
                  <a:pt x="772020" y="38874"/>
                </a:lnTo>
                <a:lnTo>
                  <a:pt x="746747" y="22733"/>
                </a:lnTo>
                <a:lnTo>
                  <a:pt x="700760" y="6096"/>
                </a:lnTo>
                <a:lnTo>
                  <a:pt x="650621" y="0"/>
                </a:lnTo>
                <a:lnTo>
                  <a:pt x="218440" y="0"/>
                </a:lnTo>
                <a:lnTo>
                  <a:pt x="168300" y="5803"/>
                </a:lnTo>
                <a:lnTo>
                  <a:pt x="122301" y="22339"/>
                </a:lnTo>
                <a:lnTo>
                  <a:pt x="81749" y="48247"/>
                </a:lnTo>
                <a:lnTo>
                  <a:pt x="47929" y="82194"/>
                </a:lnTo>
                <a:lnTo>
                  <a:pt x="22174" y="122821"/>
                </a:lnTo>
                <a:lnTo>
                  <a:pt x="5765" y="168808"/>
                </a:lnTo>
                <a:lnTo>
                  <a:pt x="0" y="218782"/>
                </a:lnTo>
                <a:lnTo>
                  <a:pt x="5753" y="268757"/>
                </a:lnTo>
                <a:lnTo>
                  <a:pt x="22174" y="314744"/>
                </a:lnTo>
                <a:lnTo>
                  <a:pt x="47929" y="355371"/>
                </a:lnTo>
                <a:lnTo>
                  <a:pt x="81749" y="389318"/>
                </a:lnTo>
                <a:lnTo>
                  <a:pt x="122301" y="415226"/>
                </a:lnTo>
                <a:lnTo>
                  <a:pt x="168300" y="431761"/>
                </a:lnTo>
                <a:lnTo>
                  <a:pt x="218440" y="437565"/>
                </a:lnTo>
                <a:lnTo>
                  <a:pt x="651167" y="437565"/>
                </a:lnTo>
                <a:lnTo>
                  <a:pt x="701090" y="431761"/>
                </a:lnTo>
                <a:lnTo>
                  <a:pt x="746950" y="415226"/>
                </a:lnTo>
                <a:lnTo>
                  <a:pt x="772756" y="398691"/>
                </a:lnTo>
                <a:lnTo>
                  <a:pt x="787400" y="389318"/>
                </a:lnTo>
                <a:lnTo>
                  <a:pt x="821156" y="355371"/>
                </a:lnTo>
                <a:lnTo>
                  <a:pt x="846886" y="314744"/>
                </a:lnTo>
                <a:lnTo>
                  <a:pt x="863295" y="268757"/>
                </a:lnTo>
                <a:lnTo>
                  <a:pt x="867905" y="228727"/>
                </a:lnTo>
                <a:lnTo>
                  <a:pt x="867905" y="208864"/>
                </a:lnTo>
                <a:close/>
              </a:path>
            </a:pathLst>
          </a:custGeom>
          <a:solidFill>
            <a:srgbClr val="131313"/>
          </a:solidFill>
        </p:spPr>
        <p:txBody>
          <a:bodyPr wrap="square" lIns="0" tIns="0" rIns="0" bIns="0" rtlCol="0"/>
          <a:lstStyle/>
          <a:p>
            <a:endParaRPr/>
          </a:p>
        </p:txBody>
      </p:sp>
      <p:sp>
        <p:nvSpPr>
          <p:cNvPr id="7" name="object 7"/>
          <p:cNvSpPr/>
          <p:nvPr/>
        </p:nvSpPr>
        <p:spPr>
          <a:xfrm>
            <a:off x="8730412" y="5077269"/>
            <a:ext cx="868044" cy="438150"/>
          </a:xfrm>
          <a:custGeom>
            <a:avLst/>
            <a:gdLst/>
            <a:ahLst/>
            <a:cxnLst/>
            <a:rect l="l" t="t" r="r" b="b"/>
            <a:pathLst>
              <a:path w="868045" h="438150">
                <a:moveTo>
                  <a:pt x="666343" y="218198"/>
                </a:moveTo>
                <a:lnTo>
                  <a:pt x="569849" y="113347"/>
                </a:lnTo>
                <a:lnTo>
                  <a:pt x="558253" y="108508"/>
                </a:lnTo>
                <a:lnTo>
                  <a:pt x="552069" y="109715"/>
                </a:lnTo>
                <a:lnTo>
                  <a:pt x="546658" y="113347"/>
                </a:lnTo>
                <a:lnTo>
                  <a:pt x="543090" y="118821"/>
                </a:lnTo>
                <a:lnTo>
                  <a:pt x="541896" y="125082"/>
                </a:lnTo>
                <a:lnTo>
                  <a:pt x="543090" y="131343"/>
                </a:lnTo>
                <a:lnTo>
                  <a:pt x="546658" y="136829"/>
                </a:lnTo>
                <a:lnTo>
                  <a:pt x="610476" y="201472"/>
                </a:lnTo>
                <a:lnTo>
                  <a:pt x="210947" y="201472"/>
                </a:lnTo>
                <a:lnTo>
                  <a:pt x="203568" y="208953"/>
                </a:lnTo>
                <a:lnTo>
                  <a:pt x="203568" y="227241"/>
                </a:lnTo>
                <a:lnTo>
                  <a:pt x="210947" y="234734"/>
                </a:lnTo>
                <a:lnTo>
                  <a:pt x="610273" y="234734"/>
                </a:lnTo>
                <a:lnTo>
                  <a:pt x="543179" y="302691"/>
                </a:lnTo>
                <a:lnTo>
                  <a:pt x="541731" y="306857"/>
                </a:lnTo>
                <a:lnTo>
                  <a:pt x="541731" y="315582"/>
                </a:lnTo>
                <a:lnTo>
                  <a:pt x="543382" y="319735"/>
                </a:lnTo>
                <a:lnTo>
                  <a:pt x="546455" y="323062"/>
                </a:lnTo>
                <a:lnTo>
                  <a:pt x="551992" y="326567"/>
                </a:lnTo>
                <a:lnTo>
                  <a:pt x="558228" y="327710"/>
                </a:lnTo>
                <a:lnTo>
                  <a:pt x="564438" y="326491"/>
                </a:lnTo>
                <a:lnTo>
                  <a:pt x="569849" y="322859"/>
                </a:lnTo>
                <a:lnTo>
                  <a:pt x="661581" y="229946"/>
                </a:lnTo>
                <a:lnTo>
                  <a:pt x="665149" y="224472"/>
                </a:lnTo>
                <a:lnTo>
                  <a:pt x="666343" y="218198"/>
                </a:lnTo>
                <a:close/>
              </a:path>
              <a:path w="868045" h="438150">
                <a:moveTo>
                  <a:pt x="867905" y="208864"/>
                </a:moveTo>
                <a:lnTo>
                  <a:pt x="863282" y="168846"/>
                </a:lnTo>
                <a:lnTo>
                  <a:pt x="846874" y="122986"/>
                </a:lnTo>
                <a:lnTo>
                  <a:pt x="830173" y="96723"/>
                </a:lnTo>
                <a:lnTo>
                  <a:pt x="830173" y="218782"/>
                </a:lnTo>
                <a:lnTo>
                  <a:pt x="823760" y="266636"/>
                </a:lnTo>
                <a:lnTo>
                  <a:pt x="805649" y="309626"/>
                </a:lnTo>
                <a:lnTo>
                  <a:pt x="777557" y="346036"/>
                </a:lnTo>
                <a:lnTo>
                  <a:pt x="741210" y="374154"/>
                </a:lnTo>
                <a:lnTo>
                  <a:pt x="698334" y="392277"/>
                </a:lnTo>
                <a:lnTo>
                  <a:pt x="650633" y="398691"/>
                </a:lnTo>
                <a:lnTo>
                  <a:pt x="217881" y="398691"/>
                </a:lnTo>
                <a:lnTo>
                  <a:pt x="170014" y="392277"/>
                </a:lnTo>
                <a:lnTo>
                  <a:pt x="127038" y="374154"/>
                </a:lnTo>
                <a:lnTo>
                  <a:pt x="90627" y="346036"/>
                </a:lnTo>
                <a:lnTo>
                  <a:pt x="62509" y="309626"/>
                </a:lnTo>
                <a:lnTo>
                  <a:pt x="44386" y="266636"/>
                </a:lnTo>
                <a:lnTo>
                  <a:pt x="37973" y="218782"/>
                </a:lnTo>
                <a:lnTo>
                  <a:pt x="44386" y="170929"/>
                </a:lnTo>
                <a:lnTo>
                  <a:pt x="62509" y="127939"/>
                </a:lnTo>
                <a:lnTo>
                  <a:pt x="90627" y="91541"/>
                </a:lnTo>
                <a:lnTo>
                  <a:pt x="127038" y="63423"/>
                </a:lnTo>
                <a:lnTo>
                  <a:pt x="170014" y="45288"/>
                </a:lnTo>
                <a:lnTo>
                  <a:pt x="217881" y="38874"/>
                </a:lnTo>
                <a:lnTo>
                  <a:pt x="650633" y="38874"/>
                </a:lnTo>
                <a:lnTo>
                  <a:pt x="698334" y="45288"/>
                </a:lnTo>
                <a:lnTo>
                  <a:pt x="741210" y="63423"/>
                </a:lnTo>
                <a:lnTo>
                  <a:pt x="777557" y="91541"/>
                </a:lnTo>
                <a:lnTo>
                  <a:pt x="805649" y="127939"/>
                </a:lnTo>
                <a:lnTo>
                  <a:pt x="823760" y="170929"/>
                </a:lnTo>
                <a:lnTo>
                  <a:pt x="830173" y="218782"/>
                </a:lnTo>
                <a:lnTo>
                  <a:pt x="830173" y="96723"/>
                </a:lnTo>
                <a:lnTo>
                  <a:pt x="821118" y="82473"/>
                </a:lnTo>
                <a:lnTo>
                  <a:pt x="787298" y="48628"/>
                </a:lnTo>
                <a:lnTo>
                  <a:pt x="772020" y="38874"/>
                </a:lnTo>
                <a:lnTo>
                  <a:pt x="746747" y="22733"/>
                </a:lnTo>
                <a:lnTo>
                  <a:pt x="700760" y="6096"/>
                </a:lnTo>
                <a:lnTo>
                  <a:pt x="650633" y="0"/>
                </a:lnTo>
                <a:lnTo>
                  <a:pt x="218440" y="0"/>
                </a:lnTo>
                <a:lnTo>
                  <a:pt x="168300" y="5803"/>
                </a:lnTo>
                <a:lnTo>
                  <a:pt x="122301" y="22339"/>
                </a:lnTo>
                <a:lnTo>
                  <a:pt x="81749" y="48247"/>
                </a:lnTo>
                <a:lnTo>
                  <a:pt x="47929" y="82194"/>
                </a:lnTo>
                <a:lnTo>
                  <a:pt x="22174" y="122821"/>
                </a:lnTo>
                <a:lnTo>
                  <a:pt x="5765" y="168808"/>
                </a:lnTo>
                <a:lnTo>
                  <a:pt x="0" y="218782"/>
                </a:lnTo>
                <a:lnTo>
                  <a:pt x="5753" y="268757"/>
                </a:lnTo>
                <a:lnTo>
                  <a:pt x="22174" y="314744"/>
                </a:lnTo>
                <a:lnTo>
                  <a:pt x="47929" y="355371"/>
                </a:lnTo>
                <a:lnTo>
                  <a:pt x="81749" y="389318"/>
                </a:lnTo>
                <a:lnTo>
                  <a:pt x="122301" y="415226"/>
                </a:lnTo>
                <a:lnTo>
                  <a:pt x="168300" y="431761"/>
                </a:lnTo>
                <a:lnTo>
                  <a:pt x="218440" y="437565"/>
                </a:lnTo>
                <a:lnTo>
                  <a:pt x="651167" y="437565"/>
                </a:lnTo>
                <a:lnTo>
                  <a:pt x="701103" y="431761"/>
                </a:lnTo>
                <a:lnTo>
                  <a:pt x="746950" y="415226"/>
                </a:lnTo>
                <a:lnTo>
                  <a:pt x="787400" y="389318"/>
                </a:lnTo>
                <a:lnTo>
                  <a:pt x="821156" y="355371"/>
                </a:lnTo>
                <a:lnTo>
                  <a:pt x="846886" y="314744"/>
                </a:lnTo>
                <a:lnTo>
                  <a:pt x="863295" y="268757"/>
                </a:lnTo>
                <a:lnTo>
                  <a:pt x="867905" y="228727"/>
                </a:lnTo>
                <a:lnTo>
                  <a:pt x="867905" y="208864"/>
                </a:lnTo>
                <a:close/>
              </a:path>
            </a:pathLst>
          </a:custGeom>
          <a:solidFill>
            <a:srgbClr val="131313"/>
          </a:solidFill>
        </p:spPr>
        <p:txBody>
          <a:bodyPr wrap="square" lIns="0" tIns="0" rIns="0" bIns="0" rtlCol="0"/>
          <a:lstStyle/>
          <a:p>
            <a:endParaRPr/>
          </a:p>
        </p:txBody>
      </p:sp>
      <p:pic>
        <p:nvPicPr>
          <p:cNvPr id="8" name="object 8"/>
          <p:cNvPicPr/>
          <p:nvPr/>
        </p:nvPicPr>
        <p:blipFill>
          <a:blip r:embed="rId2" cstate="print"/>
          <a:stretch>
            <a:fillRect/>
          </a:stretch>
        </p:blipFill>
        <p:spPr>
          <a:xfrm>
            <a:off x="1972800" y="4674676"/>
            <a:ext cx="1380389" cy="1209715"/>
          </a:xfrm>
          <a:prstGeom prst="rect">
            <a:avLst/>
          </a:prstGeom>
        </p:spPr>
      </p:pic>
      <p:sp>
        <p:nvSpPr>
          <p:cNvPr id="9" name="object 9"/>
          <p:cNvSpPr/>
          <p:nvPr/>
        </p:nvSpPr>
        <p:spPr>
          <a:xfrm>
            <a:off x="6170930" y="4942340"/>
            <a:ext cx="1598930" cy="809625"/>
          </a:xfrm>
          <a:custGeom>
            <a:avLst/>
            <a:gdLst/>
            <a:ahLst/>
            <a:cxnLst/>
            <a:rect l="l" t="t" r="r" b="b"/>
            <a:pathLst>
              <a:path w="1598929" h="809625">
                <a:moveTo>
                  <a:pt x="1233507" y="809625"/>
                </a:moveTo>
                <a:lnTo>
                  <a:pt x="1165368" y="804010"/>
                </a:lnTo>
                <a:lnTo>
                  <a:pt x="1109417" y="791107"/>
                </a:lnTo>
                <a:lnTo>
                  <a:pt x="1068977" y="776830"/>
                </a:lnTo>
                <a:lnTo>
                  <a:pt x="1007916" y="747741"/>
                </a:lnTo>
                <a:lnTo>
                  <a:pt x="970272" y="724855"/>
                </a:lnTo>
                <a:lnTo>
                  <a:pt x="934390" y="698372"/>
                </a:lnTo>
                <a:lnTo>
                  <a:pt x="900223" y="668231"/>
                </a:lnTo>
                <a:lnTo>
                  <a:pt x="867721" y="634372"/>
                </a:lnTo>
                <a:lnTo>
                  <a:pt x="836837" y="596734"/>
                </a:lnTo>
                <a:lnTo>
                  <a:pt x="807520" y="555258"/>
                </a:lnTo>
                <a:lnTo>
                  <a:pt x="779724" y="509882"/>
                </a:lnTo>
                <a:lnTo>
                  <a:pt x="710752" y="381172"/>
                </a:lnTo>
                <a:lnTo>
                  <a:pt x="670507" y="316246"/>
                </a:lnTo>
                <a:lnTo>
                  <a:pt x="632585" y="264204"/>
                </a:lnTo>
                <a:lnTo>
                  <a:pt x="596905" y="223479"/>
                </a:lnTo>
                <a:lnTo>
                  <a:pt x="563387" y="192505"/>
                </a:lnTo>
                <a:lnTo>
                  <a:pt x="531953" y="169716"/>
                </a:lnTo>
                <a:lnTo>
                  <a:pt x="475013" y="142423"/>
                </a:lnTo>
                <a:lnTo>
                  <a:pt x="419540" y="127603"/>
                </a:lnTo>
                <a:lnTo>
                  <a:pt x="387040" y="124670"/>
                </a:lnTo>
                <a:lnTo>
                  <a:pt x="359180" y="125953"/>
                </a:lnTo>
                <a:lnTo>
                  <a:pt x="315947" y="132737"/>
                </a:lnTo>
                <a:lnTo>
                  <a:pt x="264682" y="149421"/>
                </a:lnTo>
                <a:lnTo>
                  <a:pt x="212724" y="180405"/>
                </a:lnTo>
                <a:lnTo>
                  <a:pt x="180815" y="212051"/>
                </a:lnTo>
                <a:lnTo>
                  <a:pt x="155998" y="250526"/>
                </a:lnTo>
                <a:lnTo>
                  <a:pt x="138270" y="295618"/>
                </a:lnTo>
                <a:lnTo>
                  <a:pt x="127634" y="347117"/>
                </a:lnTo>
                <a:lnTo>
                  <a:pt x="124089" y="404812"/>
                </a:lnTo>
                <a:lnTo>
                  <a:pt x="127020" y="458530"/>
                </a:lnTo>
                <a:lnTo>
                  <a:pt x="136461" y="503448"/>
                </a:lnTo>
                <a:lnTo>
                  <a:pt x="153380" y="543416"/>
                </a:lnTo>
                <a:lnTo>
                  <a:pt x="178747" y="582284"/>
                </a:lnTo>
                <a:lnTo>
                  <a:pt x="180225" y="583751"/>
                </a:lnTo>
                <a:lnTo>
                  <a:pt x="189490" y="594898"/>
                </a:lnTo>
                <a:lnTo>
                  <a:pt x="213930" y="617661"/>
                </a:lnTo>
                <a:lnTo>
                  <a:pt x="253827" y="643945"/>
                </a:lnTo>
                <a:lnTo>
                  <a:pt x="309467" y="665652"/>
                </a:lnTo>
                <a:lnTo>
                  <a:pt x="381131" y="674687"/>
                </a:lnTo>
                <a:lnTo>
                  <a:pt x="396642" y="674389"/>
                </a:lnTo>
                <a:lnTo>
                  <a:pt x="443176" y="668820"/>
                </a:lnTo>
                <a:lnTo>
                  <a:pt x="480292" y="657820"/>
                </a:lnTo>
                <a:lnTo>
                  <a:pt x="518516" y="638019"/>
                </a:lnTo>
                <a:lnTo>
                  <a:pt x="469766" y="594018"/>
                </a:lnTo>
                <a:lnTo>
                  <a:pt x="466812" y="591085"/>
                </a:lnTo>
                <a:lnTo>
                  <a:pt x="465335" y="588151"/>
                </a:lnTo>
                <a:lnTo>
                  <a:pt x="465335" y="580818"/>
                </a:lnTo>
                <a:lnTo>
                  <a:pt x="466812" y="576417"/>
                </a:lnTo>
                <a:lnTo>
                  <a:pt x="469766" y="573484"/>
                </a:lnTo>
                <a:lnTo>
                  <a:pt x="471244" y="570551"/>
                </a:lnTo>
                <a:lnTo>
                  <a:pt x="474198" y="569084"/>
                </a:lnTo>
                <a:lnTo>
                  <a:pt x="481584" y="569084"/>
                </a:lnTo>
                <a:lnTo>
                  <a:pt x="716468" y="504549"/>
                </a:lnTo>
                <a:lnTo>
                  <a:pt x="720900" y="504549"/>
                </a:lnTo>
                <a:lnTo>
                  <a:pt x="723854" y="506015"/>
                </a:lnTo>
                <a:lnTo>
                  <a:pt x="729763" y="511882"/>
                </a:lnTo>
                <a:lnTo>
                  <a:pt x="731240" y="514816"/>
                </a:lnTo>
                <a:lnTo>
                  <a:pt x="731240" y="522149"/>
                </a:lnTo>
                <a:lnTo>
                  <a:pt x="692832" y="761223"/>
                </a:lnTo>
                <a:lnTo>
                  <a:pt x="694309" y="764157"/>
                </a:lnTo>
                <a:lnTo>
                  <a:pt x="692832" y="767090"/>
                </a:lnTo>
                <a:lnTo>
                  <a:pt x="683968" y="775890"/>
                </a:lnTo>
                <a:lnTo>
                  <a:pt x="675105" y="775890"/>
                </a:lnTo>
                <a:lnTo>
                  <a:pt x="669196" y="771490"/>
                </a:lnTo>
                <a:lnTo>
                  <a:pt x="618969" y="726022"/>
                </a:lnTo>
                <a:lnTo>
                  <a:pt x="575090" y="754096"/>
                </a:lnTo>
                <a:lnTo>
                  <a:pt x="534950" y="773507"/>
                </a:lnTo>
                <a:lnTo>
                  <a:pt x="469766" y="793491"/>
                </a:lnTo>
                <a:lnTo>
                  <a:pt x="425633" y="800091"/>
                </a:lnTo>
                <a:lnTo>
                  <a:pt x="382608" y="802291"/>
                </a:lnTo>
                <a:lnTo>
                  <a:pt x="305907" y="795180"/>
                </a:lnTo>
                <a:lnTo>
                  <a:pt x="240396" y="776651"/>
                </a:lnTo>
                <a:lnTo>
                  <a:pt x="186047" y="750913"/>
                </a:lnTo>
                <a:lnTo>
                  <a:pt x="142837" y="722173"/>
                </a:lnTo>
                <a:lnTo>
                  <a:pt x="110738" y="694639"/>
                </a:lnTo>
                <a:lnTo>
                  <a:pt x="79771" y="660020"/>
                </a:lnTo>
                <a:lnTo>
                  <a:pt x="49352" y="615326"/>
                </a:lnTo>
                <a:lnTo>
                  <a:pt x="26803" y="569647"/>
                </a:lnTo>
                <a:lnTo>
                  <a:pt x="11487" y="520940"/>
                </a:lnTo>
                <a:lnTo>
                  <a:pt x="2765" y="467165"/>
                </a:lnTo>
                <a:lnTo>
                  <a:pt x="0" y="406279"/>
                </a:lnTo>
                <a:lnTo>
                  <a:pt x="4354" y="335603"/>
                </a:lnTo>
                <a:lnTo>
                  <a:pt x="16383" y="274061"/>
                </a:lnTo>
                <a:lnTo>
                  <a:pt x="34536" y="221088"/>
                </a:lnTo>
                <a:lnTo>
                  <a:pt x="57264" y="176120"/>
                </a:lnTo>
                <a:lnTo>
                  <a:pt x="83014" y="138593"/>
                </a:lnTo>
                <a:lnTo>
                  <a:pt x="110238" y="107942"/>
                </a:lnTo>
                <a:lnTo>
                  <a:pt x="184109" y="51946"/>
                </a:lnTo>
                <a:lnTo>
                  <a:pt x="231491" y="29334"/>
                </a:lnTo>
                <a:lnTo>
                  <a:pt x="277723" y="14300"/>
                </a:lnTo>
                <a:lnTo>
                  <a:pt x="321001" y="5377"/>
                </a:lnTo>
                <a:lnTo>
                  <a:pt x="359519" y="1100"/>
                </a:lnTo>
                <a:lnTo>
                  <a:pt x="391472" y="0"/>
                </a:lnTo>
                <a:lnTo>
                  <a:pt x="414462" y="710"/>
                </a:lnTo>
                <a:lnTo>
                  <a:pt x="432466" y="2383"/>
                </a:lnTo>
                <a:lnTo>
                  <a:pt x="445484" y="4331"/>
                </a:lnTo>
                <a:lnTo>
                  <a:pt x="453517" y="5866"/>
                </a:lnTo>
                <a:lnTo>
                  <a:pt x="457948" y="7333"/>
                </a:lnTo>
                <a:lnTo>
                  <a:pt x="482957" y="13222"/>
                </a:lnTo>
                <a:lnTo>
                  <a:pt x="538782" y="30480"/>
                </a:lnTo>
                <a:lnTo>
                  <a:pt x="601869" y="62038"/>
                </a:lnTo>
                <a:lnTo>
                  <a:pt x="635957" y="85802"/>
                </a:lnTo>
                <a:lnTo>
                  <a:pt x="671646" y="116289"/>
                </a:lnTo>
                <a:lnTo>
                  <a:pt x="708863" y="154547"/>
                </a:lnTo>
                <a:lnTo>
                  <a:pt x="747536" y="201627"/>
                </a:lnTo>
                <a:lnTo>
                  <a:pt x="787595" y="258575"/>
                </a:lnTo>
                <a:lnTo>
                  <a:pt x="828966" y="326443"/>
                </a:lnTo>
                <a:lnTo>
                  <a:pt x="871579" y="406279"/>
                </a:lnTo>
                <a:lnTo>
                  <a:pt x="907921" y="471733"/>
                </a:lnTo>
                <a:lnTo>
                  <a:pt x="944339" y="524565"/>
                </a:lnTo>
                <a:lnTo>
                  <a:pt x="980190" y="566338"/>
                </a:lnTo>
                <a:lnTo>
                  <a:pt x="1014826" y="598619"/>
                </a:lnTo>
                <a:lnTo>
                  <a:pt x="1047601" y="622972"/>
                </a:lnTo>
                <a:lnTo>
                  <a:pt x="1104985" y="654153"/>
                </a:lnTo>
                <a:lnTo>
                  <a:pt x="1109417" y="657086"/>
                </a:lnTo>
                <a:lnTo>
                  <a:pt x="1119296" y="662289"/>
                </a:lnTo>
                <a:lnTo>
                  <a:pt x="1146349" y="672304"/>
                </a:lnTo>
                <a:lnTo>
                  <a:pt x="1186696" y="682044"/>
                </a:lnTo>
                <a:lnTo>
                  <a:pt x="1236461" y="686421"/>
                </a:lnTo>
                <a:lnTo>
                  <a:pt x="1258343" y="685573"/>
                </a:lnTo>
                <a:lnTo>
                  <a:pt x="1300445" y="678377"/>
                </a:lnTo>
                <a:lnTo>
                  <a:pt x="1350955" y="658369"/>
                </a:lnTo>
                <a:lnTo>
                  <a:pt x="1409700" y="612102"/>
                </a:lnTo>
                <a:lnTo>
                  <a:pt x="1434796" y="577012"/>
                </a:lnTo>
                <a:lnTo>
                  <a:pt x="1454802" y="532480"/>
                </a:lnTo>
                <a:lnTo>
                  <a:pt x="1468037" y="477404"/>
                </a:lnTo>
                <a:lnTo>
                  <a:pt x="1472822" y="410679"/>
                </a:lnTo>
                <a:lnTo>
                  <a:pt x="1469265" y="353137"/>
                </a:lnTo>
                <a:lnTo>
                  <a:pt x="1458546" y="302001"/>
                </a:lnTo>
                <a:lnTo>
                  <a:pt x="1440594" y="257343"/>
                </a:lnTo>
                <a:lnTo>
                  <a:pt x="1415339" y="219232"/>
                </a:lnTo>
                <a:lnTo>
                  <a:pt x="1382709" y="187739"/>
                </a:lnTo>
                <a:lnTo>
                  <a:pt x="1329644" y="156525"/>
                </a:lnTo>
                <a:lnTo>
                  <a:pt x="1277270" y="139337"/>
                </a:lnTo>
                <a:lnTo>
                  <a:pt x="1232930" y="132049"/>
                </a:lnTo>
                <a:lnTo>
                  <a:pt x="1203962" y="130537"/>
                </a:lnTo>
                <a:lnTo>
                  <a:pt x="1194313" y="130789"/>
                </a:lnTo>
                <a:lnTo>
                  <a:pt x="1136651" y="141951"/>
                </a:lnTo>
                <a:lnTo>
                  <a:pt x="1065469" y="172522"/>
                </a:lnTo>
                <a:lnTo>
                  <a:pt x="1023518" y="202514"/>
                </a:lnTo>
                <a:lnTo>
                  <a:pt x="977545" y="246604"/>
                </a:lnTo>
                <a:lnTo>
                  <a:pt x="927715" y="308009"/>
                </a:lnTo>
                <a:lnTo>
                  <a:pt x="926238" y="308009"/>
                </a:lnTo>
                <a:lnTo>
                  <a:pt x="926238" y="309476"/>
                </a:lnTo>
                <a:lnTo>
                  <a:pt x="924760" y="310942"/>
                </a:lnTo>
                <a:lnTo>
                  <a:pt x="918344" y="315434"/>
                </a:lnTo>
                <a:lnTo>
                  <a:pt x="911096" y="316076"/>
                </a:lnTo>
                <a:lnTo>
                  <a:pt x="904402" y="313418"/>
                </a:lnTo>
                <a:lnTo>
                  <a:pt x="899647" y="308009"/>
                </a:lnTo>
                <a:lnTo>
                  <a:pt x="877488" y="268775"/>
                </a:lnTo>
                <a:lnTo>
                  <a:pt x="850898" y="222940"/>
                </a:lnTo>
                <a:lnTo>
                  <a:pt x="847943" y="218540"/>
                </a:lnTo>
                <a:lnTo>
                  <a:pt x="846466" y="217073"/>
                </a:lnTo>
                <a:lnTo>
                  <a:pt x="846466" y="208273"/>
                </a:lnTo>
                <a:lnTo>
                  <a:pt x="902507" y="141813"/>
                </a:lnTo>
                <a:lnTo>
                  <a:pt x="950081" y="98859"/>
                </a:lnTo>
                <a:lnTo>
                  <a:pt x="994708" y="67118"/>
                </a:lnTo>
                <a:lnTo>
                  <a:pt x="1036003" y="44561"/>
                </a:lnTo>
                <a:lnTo>
                  <a:pt x="1073576" y="29163"/>
                </a:lnTo>
                <a:lnTo>
                  <a:pt x="1141917" y="10266"/>
                </a:lnTo>
                <a:lnTo>
                  <a:pt x="1186581" y="4698"/>
                </a:lnTo>
                <a:lnTo>
                  <a:pt x="1203962" y="4400"/>
                </a:lnTo>
                <a:lnTo>
                  <a:pt x="1232241" y="5296"/>
                </a:lnTo>
                <a:lnTo>
                  <a:pt x="1313832" y="17600"/>
                </a:lnTo>
                <a:lnTo>
                  <a:pt x="1362301" y="32430"/>
                </a:lnTo>
                <a:lnTo>
                  <a:pt x="1412658" y="55327"/>
                </a:lnTo>
                <a:lnTo>
                  <a:pt x="1462481" y="88002"/>
                </a:lnTo>
                <a:lnTo>
                  <a:pt x="1517979" y="142856"/>
                </a:lnTo>
                <a:lnTo>
                  <a:pt x="1544036" y="180059"/>
                </a:lnTo>
                <a:lnTo>
                  <a:pt x="1566759" y="224394"/>
                </a:lnTo>
                <a:lnTo>
                  <a:pt x="1584494" y="276323"/>
                </a:lnTo>
                <a:lnTo>
                  <a:pt x="1595589" y="336308"/>
                </a:lnTo>
                <a:lnTo>
                  <a:pt x="1598388" y="404812"/>
                </a:lnTo>
                <a:lnTo>
                  <a:pt x="1593726" y="479287"/>
                </a:lnTo>
                <a:lnTo>
                  <a:pt x="1580768" y="543880"/>
                </a:lnTo>
                <a:lnTo>
                  <a:pt x="1561055" y="599267"/>
                </a:lnTo>
                <a:lnTo>
                  <a:pt x="1536131" y="646127"/>
                </a:lnTo>
                <a:lnTo>
                  <a:pt x="1507537" y="685137"/>
                </a:lnTo>
                <a:lnTo>
                  <a:pt x="1476816" y="716975"/>
                </a:lnTo>
                <a:lnTo>
                  <a:pt x="1445510" y="742319"/>
                </a:lnTo>
                <a:lnTo>
                  <a:pt x="1387312" y="776232"/>
                </a:lnTo>
                <a:lnTo>
                  <a:pt x="1331975" y="796630"/>
                </a:lnTo>
                <a:lnTo>
                  <a:pt x="1266699" y="808227"/>
                </a:lnTo>
                <a:lnTo>
                  <a:pt x="1233507" y="809625"/>
                </a:lnTo>
                <a:close/>
              </a:path>
            </a:pathLst>
          </a:custGeom>
          <a:solidFill>
            <a:srgbClr val="BE8B2E"/>
          </a:solidFill>
        </p:spPr>
        <p:txBody>
          <a:bodyPr wrap="square" lIns="0" tIns="0" rIns="0" bIns="0" rtlCol="0"/>
          <a:lstStyle/>
          <a:p>
            <a:endParaRPr/>
          </a:p>
        </p:txBody>
      </p:sp>
      <p:sp>
        <p:nvSpPr>
          <p:cNvPr id="10" name="object 10"/>
          <p:cNvSpPr/>
          <p:nvPr/>
        </p:nvSpPr>
        <p:spPr>
          <a:xfrm>
            <a:off x="12909004" y="5132552"/>
            <a:ext cx="868044" cy="438150"/>
          </a:xfrm>
          <a:custGeom>
            <a:avLst/>
            <a:gdLst/>
            <a:ahLst/>
            <a:cxnLst/>
            <a:rect l="l" t="t" r="r" b="b"/>
            <a:pathLst>
              <a:path w="868044" h="438150">
                <a:moveTo>
                  <a:pt x="666343" y="218211"/>
                </a:moveTo>
                <a:lnTo>
                  <a:pt x="569849" y="113347"/>
                </a:lnTo>
                <a:lnTo>
                  <a:pt x="558253" y="108521"/>
                </a:lnTo>
                <a:lnTo>
                  <a:pt x="552081" y="109728"/>
                </a:lnTo>
                <a:lnTo>
                  <a:pt x="546658" y="113347"/>
                </a:lnTo>
                <a:lnTo>
                  <a:pt x="543090" y="118833"/>
                </a:lnTo>
                <a:lnTo>
                  <a:pt x="541896" y="125095"/>
                </a:lnTo>
                <a:lnTo>
                  <a:pt x="543090" y="131356"/>
                </a:lnTo>
                <a:lnTo>
                  <a:pt x="546658" y="136842"/>
                </a:lnTo>
                <a:lnTo>
                  <a:pt x="610476" y="201485"/>
                </a:lnTo>
                <a:lnTo>
                  <a:pt x="210947" y="201485"/>
                </a:lnTo>
                <a:lnTo>
                  <a:pt x="203568" y="208965"/>
                </a:lnTo>
                <a:lnTo>
                  <a:pt x="203568" y="227253"/>
                </a:lnTo>
                <a:lnTo>
                  <a:pt x="210947" y="234734"/>
                </a:lnTo>
                <a:lnTo>
                  <a:pt x="610273" y="234734"/>
                </a:lnTo>
                <a:lnTo>
                  <a:pt x="543179" y="302704"/>
                </a:lnTo>
                <a:lnTo>
                  <a:pt x="541743" y="306857"/>
                </a:lnTo>
                <a:lnTo>
                  <a:pt x="541743" y="315595"/>
                </a:lnTo>
                <a:lnTo>
                  <a:pt x="543382" y="319747"/>
                </a:lnTo>
                <a:lnTo>
                  <a:pt x="546455" y="323075"/>
                </a:lnTo>
                <a:lnTo>
                  <a:pt x="551992" y="326580"/>
                </a:lnTo>
                <a:lnTo>
                  <a:pt x="558228" y="327723"/>
                </a:lnTo>
                <a:lnTo>
                  <a:pt x="564438" y="326491"/>
                </a:lnTo>
                <a:lnTo>
                  <a:pt x="569849" y="322859"/>
                </a:lnTo>
                <a:lnTo>
                  <a:pt x="661581" y="229958"/>
                </a:lnTo>
                <a:lnTo>
                  <a:pt x="665149" y="224472"/>
                </a:lnTo>
                <a:lnTo>
                  <a:pt x="666343" y="218211"/>
                </a:lnTo>
                <a:close/>
              </a:path>
              <a:path w="868044" h="438150">
                <a:moveTo>
                  <a:pt x="867905" y="208876"/>
                </a:moveTo>
                <a:lnTo>
                  <a:pt x="863282" y="168859"/>
                </a:lnTo>
                <a:lnTo>
                  <a:pt x="846874" y="122986"/>
                </a:lnTo>
                <a:lnTo>
                  <a:pt x="830173" y="96735"/>
                </a:lnTo>
                <a:lnTo>
                  <a:pt x="830173" y="218795"/>
                </a:lnTo>
                <a:lnTo>
                  <a:pt x="823760" y="266649"/>
                </a:lnTo>
                <a:lnTo>
                  <a:pt x="805649" y="309638"/>
                </a:lnTo>
                <a:lnTo>
                  <a:pt x="777557" y="346036"/>
                </a:lnTo>
                <a:lnTo>
                  <a:pt x="741222" y="374154"/>
                </a:lnTo>
                <a:lnTo>
                  <a:pt x="698334" y="392277"/>
                </a:lnTo>
                <a:lnTo>
                  <a:pt x="650633" y="398703"/>
                </a:lnTo>
                <a:lnTo>
                  <a:pt x="217881" y="398703"/>
                </a:lnTo>
                <a:lnTo>
                  <a:pt x="170027" y="392277"/>
                </a:lnTo>
                <a:lnTo>
                  <a:pt x="127038" y="374154"/>
                </a:lnTo>
                <a:lnTo>
                  <a:pt x="90627" y="346036"/>
                </a:lnTo>
                <a:lnTo>
                  <a:pt x="62509" y="309638"/>
                </a:lnTo>
                <a:lnTo>
                  <a:pt x="44386" y="266649"/>
                </a:lnTo>
                <a:lnTo>
                  <a:pt x="37973" y="218795"/>
                </a:lnTo>
                <a:lnTo>
                  <a:pt x="44386" y="170929"/>
                </a:lnTo>
                <a:lnTo>
                  <a:pt x="62509" y="127952"/>
                </a:lnTo>
                <a:lnTo>
                  <a:pt x="90627" y="91541"/>
                </a:lnTo>
                <a:lnTo>
                  <a:pt x="127038" y="63423"/>
                </a:lnTo>
                <a:lnTo>
                  <a:pt x="170027" y="45300"/>
                </a:lnTo>
                <a:lnTo>
                  <a:pt x="217881" y="38874"/>
                </a:lnTo>
                <a:lnTo>
                  <a:pt x="650633" y="38874"/>
                </a:lnTo>
                <a:lnTo>
                  <a:pt x="698334" y="45300"/>
                </a:lnTo>
                <a:lnTo>
                  <a:pt x="741222" y="63423"/>
                </a:lnTo>
                <a:lnTo>
                  <a:pt x="777557" y="91541"/>
                </a:lnTo>
                <a:lnTo>
                  <a:pt x="805649" y="127952"/>
                </a:lnTo>
                <a:lnTo>
                  <a:pt x="823760" y="170929"/>
                </a:lnTo>
                <a:lnTo>
                  <a:pt x="830173" y="218795"/>
                </a:lnTo>
                <a:lnTo>
                  <a:pt x="830173" y="96735"/>
                </a:lnTo>
                <a:lnTo>
                  <a:pt x="787311" y="48641"/>
                </a:lnTo>
                <a:lnTo>
                  <a:pt x="746747" y="22745"/>
                </a:lnTo>
                <a:lnTo>
                  <a:pt x="700760" y="6096"/>
                </a:lnTo>
                <a:lnTo>
                  <a:pt x="650633" y="0"/>
                </a:lnTo>
                <a:lnTo>
                  <a:pt x="218440" y="0"/>
                </a:lnTo>
                <a:lnTo>
                  <a:pt x="168300" y="5816"/>
                </a:lnTo>
                <a:lnTo>
                  <a:pt x="122301" y="22352"/>
                </a:lnTo>
                <a:lnTo>
                  <a:pt x="81749" y="48260"/>
                </a:lnTo>
                <a:lnTo>
                  <a:pt x="47942" y="82194"/>
                </a:lnTo>
                <a:lnTo>
                  <a:pt x="22174" y="122834"/>
                </a:lnTo>
                <a:lnTo>
                  <a:pt x="5765" y="168808"/>
                </a:lnTo>
                <a:lnTo>
                  <a:pt x="0" y="218795"/>
                </a:lnTo>
                <a:lnTo>
                  <a:pt x="5765" y="268770"/>
                </a:lnTo>
                <a:lnTo>
                  <a:pt x="22174" y="314744"/>
                </a:lnTo>
                <a:lnTo>
                  <a:pt x="47942" y="355384"/>
                </a:lnTo>
                <a:lnTo>
                  <a:pt x="81749" y="389331"/>
                </a:lnTo>
                <a:lnTo>
                  <a:pt x="122301" y="415239"/>
                </a:lnTo>
                <a:lnTo>
                  <a:pt x="168300" y="431761"/>
                </a:lnTo>
                <a:lnTo>
                  <a:pt x="218440" y="437578"/>
                </a:lnTo>
                <a:lnTo>
                  <a:pt x="651167" y="437578"/>
                </a:lnTo>
                <a:lnTo>
                  <a:pt x="701103" y="431761"/>
                </a:lnTo>
                <a:lnTo>
                  <a:pt x="746950" y="415239"/>
                </a:lnTo>
                <a:lnTo>
                  <a:pt x="772769" y="398703"/>
                </a:lnTo>
                <a:lnTo>
                  <a:pt x="787412" y="389331"/>
                </a:lnTo>
                <a:lnTo>
                  <a:pt x="821156" y="355384"/>
                </a:lnTo>
                <a:lnTo>
                  <a:pt x="846886" y="314744"/>
                </a:lnTo>
                <a:lnTo>
                  <a:pt x="863295" y="268770"/>
                </a:lnTo>
                <a:lnTo>
                  <a:pt x="867905" y="228739"/>
                </a:lnTo>
                <a:lnTo>
                  <a:pt x="867905" y="208876"/>
                </a:lnTo>
                <a:close/>
              </a:path>
            </a:pathLst>
          </a:custGeom>
          <a:solidFill>
            <a:srgbClr val="131313"/>
          </a:solidFill>
        </p:spPr>
        <p:txBody>
          <a:bodyPr wrap="square" lIns="0" tIns="0" rIns="0" bIns="0" rtlCol="0"/>
          <a:lstStyle/>
          <a:p>
            <a:endParaRPr/>
          </a:p>
        </p:txBody>
      </p:sp>
      <p:grpSp>
        <p:nvGrpSpPr>
          <p:cNvPr id="11" name="object 11"/>
          <p:cNvGrpSpPr/>
          <p:nvPr/>
        </p:nvGrpSpPr>
        <p:grpSpPr>
          <a:xfrm>
            <a:off x="10669326" y="4674616"/>
            <a:ext cx="1210310" cy="1210310"/>
            <a:chOff x="10669326" y="4674616"/>
            <a:chExt cx="1210310" cy="1210310"/>
          </a:xfrm>
        </p:grpSpPr>
        <p:sp>
          <p:nvSpPr>
            <p:cNvPr id="12" name="object 12"/>
            <p:cNvSpPr/>
            <p:nvPr/>
          </p:nvSpPr>
          <p:spPr>
            <a:xfrm>
              <a:off x="10669326" y="4674616"/>
              <a:ext cx="1210310" cy="1210310"/>
            </a:xfrm>
            <a:custGeom>
              <a:avLst/>
              <a:gdLst/>
              <a:ahLst/>
              <a:cxnLst/>
              <a:rect l="l" t="t" r="r" b="b"/>
              <a:pathLst>
                <a:path w="1210309" h="1210310">
                  <a:moveTo>
                    <a:pt x="604844" y="1209694"/>
                  </a:moveTo>
                  <a:lnTo>
                    <a:pt x="557576" y="1207874"/>
                  </a:lnTo>
                  <a:lnTo>
                    <a:pt x="511303" y="1202505"/>
                  </a:lnTo>
                  <a:lnTo>
                    <a:pt x="466160" y="1193720"/>
                  </a:lnTo>
                  <a:lnTo>
                    <a:pt x="422280" y="1181654"/>
                  </a:lnTo>
                  <a:lnTo>
                    <a:pt x="379799" y="1166441"/>
                  </a:lnTo>
                  <a:lnTo>
                    <a:pt x="338851" y="1148217"/>
                  </a:lnTo>
                  <a:lnTo>
                    <a:pt x="299569" y="1127115"/>
                  </a:lnTo>
                  <a:lnTo>
                    <a:pt x="262090" y="1103270"/>
                  </a:lnTo>
                  <a:lnTo>
                    <a:pt x="226546" y="1076816"/>
                  </a:lnTo>
                  <a:lnTo>
                    <a:pt x="193074" y="1047889"/>
                  </a:lnTo>
                  <a:lnTo>
                    <a:pt x="161806" y="1016621"/>
                  </a:lnTo>
                  <a:lnTo>
                    <a:pt x="132878" y="983148"/>
                  </a:lnTo>
                  <a:lnTo>
                    <a:pt x="106425" y="947605"/>
                  </a:lnTo>
                  <a:lnTo>
                    <a:pt x="82579" y="910125"/>
                  </a:lnTo>
                  <a:lnTo>
                    <a:pt x="61477" y="870843"/>
                  </a:lnTo>
                  <a:lnTo>
                    <a:pt x="43253" y="829894"/>
                  </a:lnTo>
                  <a:lnTo>
                    <a:pt x="28040" y="787412"/>
                  </a:lnTo>
                  <a:lnTo>
                    <a:pt x="15974" y="743532"/>
                  </a:lnTo>
                  <a:lnTo>
                    <a:pt x="7189" y="698387"/>
                  </a:lnTo>
                  <a:lnTo>
                    <a:pt x="1819" y="652113"/>
                  </a:lnTo>
                  <a:lnTo>
                    <a:pt x="0" y="604844"/>
                  </a:lnTo>
                  <a:lnTo>
                    <a:pt x="1819" y="557576"/>
                  </a:lnTo>
                  <a:lnTo>
                    <a:pt x="7189" y="511303"/>
                  </a:lnTo>
                  <a:lnTo>
                    <a:pt x="15974" y="466160"/>
                  </a:lnTo>
                  <a:lnTo>
                    <a:pt x="28040" y="422280"/>
                  </a:lnTo>
                  <a:lnTo>
                    <a:pt x="43253" y="379799"/>
                  </a:lnTo>
                  <a:lnTo>
                    <a:pt x="61477" y="338851"/>
                  </a:lnTo>
                  <a:lnTo>
                    <a:pt x="82579" y="299569"/>
                  </a:lnTo>
                  <a:lnTo>
                    <a:pt x="106425" y="262090"/>
                  </a:lnTo>
                  <a:lnTo>
                    <a:pt x="132878" y="226546"/>
                  </a:lnTo>
                  <a:lnTo>
                    <a:pt x="161806" y="193074"/>
                  </a:lnTo>
                  <a:lnTo>
                    <a:pt x="193074" y="161806"/>
                  </a:lnTo>
                  <a:lnTo>
                    <a:pt x="226546" y="132878"/>
                  </a:lnTo>
                  <a:lnTo>
                    <a:pt x="262090" y="106425"/>
                  </a:lnTo>
                  <a:lnTo>
                    <a:pt x="299569" y="82579"/>
                  </a:lnTo>
                  <a:lnTo>
                    <a:pt x="338851" y="61477"/>
                  </a:lnTo>
                  <a:lnTo>
                    <a:pt x="379799" y="43253"/>
                  </a:lnTo>
                  <a:lnTo>
                    <a:pt x="422280" y="28040"/>
                  </a:lnTo>
                  <a:lnTo>
                    <a:pt x="466160" y="15974"/>
                  </a:lnTo>
                  <a:lnTo>
                    <a:pt x="511303" y="7189"/>
                  </a:lnTo>
                  <a:lnTo>
                    <a:pt x="557576" y="1819"/>
                  </a:lnTo>
                  <a:lnTo>
                    <a:pt x="604844" y="0"/>
                  </a:lnTo>
                  <a:lnTo>
                    <a:pt x="652112" y="1819"/>
                  </a:lnTo>
                  <a:lnTo>
                    <a:pt x="698386" y="7189"/>
                  </a:lnTo>
                  <a:lnTo>
                    <a:pt x="743530" y="15974"/>
                  </a:lnTo>
                  <a:lnTo>
                    <a:pt x="787409" y="28040"/>
                  </a:lnTo>
                  <a:lnTo>
                    <a:pt x="829891" y="43253"/>
                  </a:lnTo>
                  <a:lnTo>
                    <a:pt x="870840" y="61477"/>
                  </a:lnTo>
                  <a:lnTo>
                    <a:pt x="910121" y="82579"/>
                  </a:lnTo>
                  <a:lnTo>
                    <a:pt x="947600" y="106425"/>
                  </a:lnTo>
                  <a:lnTo>
                    <a:pt x="983144" y="132878"/>
                  </a:lnTo>
                  <a:lnTo>
                    <a:pt x="1016616" y="161806"/>
                  </a:lnTo>
                  <a:lnTo>
                    <a:pt x="1047883" y="193074"/>
                  </a:lnTo>
                  <a:lnTo>
                    <a:pt x="1076811" y="226546"/>
                  </a:lnTo>
                  <a:lnTo>
                    <a:pt x="1103265" y="262090"/>
                  </a:lnTo>
                  <a:lnTo>
                    <a:pt x="1127109" y="299569"/>
                  </a:lnTo>
                  <a:lnTo>
                    <a:pt x="1148211" y="338851"/>
                  </a:lnTo>
                  <a:lnTo>
                    <a:pt x="1166436" y="379799"/>
                  </a:lnTo>
                  <a:lnTo>
                    <a:pt x="1181648" y="422280"/>
                  </a:lnTo>
                  <a:lnTo>
                    <a:pt x="1193714" y="466160"/>
                  </a:lnTo>
                  <a:lnTo>
                    <a:pt x="1202499" y="511303"/>
                  </a:lnTo>
                  <a:lnTo>
                    <a:pt x="1207868" y="557576"/>
                  </a:lnTo>
                  <a:lnTo>
                    <a:pt x="1209688" y="604844"/>
                  </a:lnTo>
                  <a:lnTo>
                    <a:pt x="1207868" y="652113"/>
                  </a:lnTo>
                  <a:lnTo>
                    <a:pt x="1202499" y="698387"/>
                  </a:lnTo>
                  <a:lnTo>
                    <a:pt x="1193714" y="743532"/>
                  </a:lnTo>
                  <a:lnTo>
                    <a:pt x="1181648" y="787412"/>
                  </a:lnTo>
                  <a:lnTo>
                    <a:pt x="1166436" y="829894"/>
                  </a:lnTo>
                  <a:lnTo>
                    <a:pt x="1148211" y="870843"/>
                  </a:lnTo>
                  <a:lnTo>
                    <a:pt x="1127109" y="910125"/>
                  </a:lnTo>
                  <a:lnTo>
                    <a:pt x="1103265" y="947605"/>
                  </a:lnTo>
                  <a:lnTo>
                    <a:pt x="1076811" y="983148"/>
                  </a:lnTo>
                  <a:lnTo>
                    <a:pt x="1047883" y="1016621"/>
                  </a:lnTo>
                  <a:lnTo>
                    <a:pt x="1016616" y="1047889"/>
                  </a:lnTo>
                  <a:lnTo>
                    <a:pt x="983144" y="1076816"/>
                  </a:lnTo>
                  <a:lnTo>
                    <a:pt x="947600" y="1103270"/>
                  </a:lnTo>
                  <a:lnTo>
                    <a:pt x="910121" y="1127115"/>
                  </a:lnTo>
                  <a:lnTo>
                    <a:pt x="870840" y="1148217"/>
                  </a:lnTo>
                  <a:lnTo>
                    <a:pt x="829891" y="1166441"/>
                  </a:lnTo>
                  <a:lnTo>
                    <a:pt x="787409" y="1181654"/>
                  </a:lnTo>
                  <a:lnTo>
                    <a:pt x="743530" y="1193720"/>
                  </a:lnTo>
                  <a:lnTo>
                    <a:pt x="698386" y="1202505"/>
                  </a:lnTo>
                  <a:lnTo>
                    <a:pt x="652112" y="1207874"/>
                  </a:lnTo>
                  <a:lnTo>
                    <a:pt x="604844" y="1209694"/>
                  </a:lnTo>
                  <a:close/>
                </a:path>
              </a:pathLst>
            </a:custGeom>
            <a:solidFill>
              <a:srgbClr val="FFCB00"/>
            </a:solidFill>
          </p:spPr>
          <p:txBody>
            <a:bodyPr wrap="square" lIns="0" tIns="0" rIns="0" bIns="0" rtlCol="0"/>
            <a:lstStyle/>
            <a:p>
              <a:endParaRPr/>
            </a:p>
          </p:txBody>
        </p:sp>
        <p:sp>
          <p:nvSpPr>
            <p:cNvPr id="13" name="object 13"/>
            <p:cNvSpPr/>
            <p:nvPr/>
          </p:nvSpPr>
          <p:spPr>
            <a:xfrm>
              <a:off x="10697820" y="4703114"/>
              <a:ext cx="1153160" cy="1153160"/>
            </a:xfrm>
            <a:custGeom>
              <a:avLst/>
              <a:gdLst/>
              <a:ahLst/>
              <a:cxnLst/>
              <a:rect l="l" t="t" r="r" b="b"/>
              <a:pathLst>
                <a:path w="1153159" h="1153160">
                  <a:moveTo>
                    <a:pt x="495300" y="717257"/>
                  </a:moveTo>
                  <a:lnTo>
                    <a:pt x="463003" y="692226"/>
                  </a:lnTo>
                  <a:lnTo>
                    <a:pt x="438048" y="659853"/>
                  </a:lnTo>
                  <a:lnTo>
                    <a:pt x="421970" y="621677"/>
                  </a:lnTo>
                  <a:lnTo>
                    <a:pt x="416267" y="579196"/>
                  </a:lnTo>
                  <a:lnTo>
                    <a:pt x="416293" y="576897"/>
                  </a:lnTo>
                  <a:lnTo>
                    <a:pt x="82892" y="576897"/>
                  </a:lnTo>
                  <a:lnTo>
                    <a:pt x="85204" y="624598"/>
                  </a:lnTo>
                  <a:lnTo>
                    <a:pt x="92011" y="671360"/>
                  </a:lnTo>
                  <a:lnTo>
                    <a:pt x="103162" y="716902"/>
                  </a:lnTo>
                  <a:lnTo>
                    <a:pt x="118503" y="760958"/>
                  </a:lnTo>
                  <a:lnTo>
                    <a:pt x="137871" y="803236"/>
                  </a:lnTo>
                  <a:lnTo>
                    <a:pt x="161099" y="843470"/>
                  </a:lnTo>
                  <a:lnTo>
                    <a:pt x="188023" y="881367"/>
                  </a:lnTo>
                  <a:lnTo>
                    <a:pt x="218503" y="916686"/>
                  </a:lnTo>
                  <a:lnTo>
                    <a:pt x="252374" y="949109"/>
                  </a:lnTo>
                  <a:lnTo>
                    <a:pt x="289471" y="978395"/>
                  </a:lnTo>
                  <a:lnTo>
                    <a:pt x="329628" y="1004239"/>
                  </a:lnTo>
                  <a:lnTo>
                    <a:pt x="495300" y="717257"/>
                  </a:lnTo>
                  <a:close/>
                </a:path>
                <a:path w="1153159" h="1153160">
                  <a:moveTo>
                    <a:pt x="687666" y="579196"/>
                  </a:moveTo>
                  <a:lnTo>
                    <a:pt x="678916" y="535863"/>
                  </a:lnTo>
                  <a:lnTo>
                    <a:pt x="655066" y="500468"/>
                  </a:lnTo>
                  <a:lnTo>
                    <a:pt x="619683" y="476618"/>
                  </a:lnTo>
                  <a:lnTo>
                    <a:pt x="576338" y="467868"/>
                  </a:lnTo>
                  <a:lnTo>
                    <a:pt x="533006" y="476618"/>
                  </a:lnTo>
                  <a:lnTo>
                    <a:pt x="497624" y="500468"/>
                  </a:lnTo>
                  <a:lnTo>
                    <a:pt x="473773" y="535863"/>
                  </a:lnTo>
                  <a:lnTo>
                    <a:pt x="465023" y="579196"/>
                  </a:lnTo>
                  <a:lnTo>
                    <a:pt x="473773" y="622515"/>
                  </a:lnTo>
                  <a:lnTo>
                    <a:pt x="497624" y="657910"/>
                  </a:lnTo>
                  <a:lnTo>
                    <a:pt x="533006" y="681761"/>
                  </a:lnTo>
                  <a:lnTo>
                    <a:pt x="576338" y="690511"/>
                  </a:lnTo>
                  <a:lnTo>
                    <a:pt x="619683" y="681761"/>
                  </a:lnTo>
                  <a:lnTo>
                    <a:pt x="655066" y="657910"/>
                  </a:lnTo>
                  <a:lnTo>
                    <a:pt x="678916" y="622515"/>
                  </a:lnTo>
                  <a:lnTo>
                    <a:pt x="687666" y="579196"/>
                  </a:lnTo>
                  <a:close/>
                </a:path>
                <a:path w="1153159" h="1153160">
                  <a:moveTo>
                    <a:pt x="823074" y="149555"/>
                  </a:moveTo>
                  <a:lnTo>
                    <a:pt x="780605" y="127711"/>
                  </a:lnTo>
                  <a:lnTo>
                    <a:pt x="736701" y="110223"/>
                  </a:lnTo>
                  <a:lnTo>
                    <a:pt x="691692" y="97104"/>
                  </a:lnTo>
                  <a:lnTo>
                    <a:pt x="645871" y="88366"/>
                  </a:lnTo>
                  <a:lnTo>
                    <a:pt x="599579" y="83997"/>
                  </a:lnTo>
                  <a:lnTo>
                    <a:pt x="553123" y="83997"/>
                  </a:lnTo>
                  <a:lnTo>
                    <a:pt x="506818" y="88366"/>
                  </a:lnTo>
                  <a:lnTo>
                    <a:pt x="461010" y="97104"/>
                  </a:lnTo>
                  <a:lnTo>
                    <a:pt x="415988" y="110223"/>
                  </a:lnTo>
                  <a:lnTo>
                    <a:pt x="372084" y="127711"/>
                  </a:lnTo>
                  <a:lnTo>
                    <a:pt x="329628" y="149555"/>
                  </a:lnTo>
                  <a:lnTo>
                    <a:pt x="497293" y="439966"/>
                  </a:lnTo>
                  <a:lnTo>
                    <a:pt x="515442" y="431114"/>
                  </a:lnTo>
                  <a:lnTo>
                    <a:pt x="534784" y="424561"/>
                  </a:lnTo>
                  <a:lnTo>
                    <a:pt x="555142" y="420497"/>
                  </a:lnTo>
                  <a:lnTo>
                    <a:pt x="576338" y="419112"/>
                  </a:lnTo>
                  <a:lnTo>
                    <a:pt x="597547" y="420497"/>
                  </a:lnTo>
                  <a:lnTo>
                    <a:pt x="617905" y="424561"/>
                  </a:lnTo>
                  <a:lnTo>
                    <a:pt x="637260" y="431114"/>
                  </a:lnTo>
                  <a:lnTo>
                    <a:pt x="655408" y="439966"/>
                  </a:lnTo>
                  <a:lnTo>
                    <a:pt x="667448" y="419112"/>
                  </a:lnTo>
                  <a:lnTo>
                    <a:pt x="823074" y="149555"/>
                  </a:lnTo>
                  <a:close/>
                </a:path>
                <a:path w="1153159" h="1153160">
                  <a:moveTo>
                    <a:pt x="1069797" y="576897"/>
                  </a:moveTo>
                  <a:lnTo>
                    <a:pt x="736396" y="576897"/>
                  </a:lnTo>
                  <a:lnTo>
                    <a:pt x="736422" y="579196"/>
                  </a:lnTo>
                  <a:lnTo>
                    <a:pt x="730732" y="621677"/>
                  </a:lnTo>
                  <a:lnTo>
                    <a:pt x="714641" y="659853"/>
                  </a:lnTo>
                  <a:lnTo>
                    <a:pt x="689686" y="692226"/>
                  </a:lnTo>
                  <a:lnTo>
                    <a:pt x="657377" y="717257"/>
                  </a:lnTo>
                  <a:lnTo>
                    <a:pt x="823074" y="1004239"/>
                  </a:lnTo>
                  <a:lnTo>
                    <a:pt x="863231" y="978395"/>
                  </a:lnTo>
                  <a:lnTo>
                    <a:pt x="900328" y="949109"/>
                  </a:lnTo>
                  <a:lnTo>
                    <a:pt x="934186" y="916686"/>
                  </a:lnTo>
                  <a:lnTo>
                    <a:pt x="964666" y="881380"/>
                  </a:lnTo>
                  <a:lnTo>
                    <a:pt x="991603" y="843470"/>
                  </a:lnTo>
                  <a:lnTo>
                    <a:pt x="1014831" y="803236"/>
                  </a:lnTo>
                  <a:lnTo>
                    <a:pt x="1034186" y="760958"/>
                  </a:lnTo>
                  <a:lnTo>
                    <a:pt x="1049528" y="716902"/>
                  </a:lnTo>
                  <a:lnTo>
                    <a:pt x="1060678" y="671360"/>
                  </a:lnTo>
                  <a:lnTo>
                    <a:pt x="1067485" y="624598"/>
                  </a:lnTo>
                  <a:lnTo>
                    <a:pt x="1069797" y="576897"/>
                  </a:lnTo>
                  <a:close/>
                </a:path>
                <a:path w="1153159" h="1153160">
                  <a:moveTo>
                    <a:pt x="1152702" y="576351"/>
                  </a:moveTo>
                  <a:lnTo>
                    <a:pt x="1150340" y="523900"/>
                  </a:lnTo>
                  <a:lnTo>
                    <a:pt x="1143406" y="472757"/>
                  </a:lnTo>
                  <a:lnTo>
                    <a:pt x="1132103" y="423138"/>
                  </a:lnTo>
                  <a:lnTo>
                    <a:pt x="1126490" y="405765"/>
                  </a:lnTo>
                  <a:lnTo>
                    <a:pt x="1126490" y="576351"/>
                  </a:lnTo>
                  <a:lnTo>
                    <a:pt x="1124242" y="626427"/>
                  </a:lnTo>
                  <a:lnTo>
                    <a:pt x="1117625" y="675246"/>
                  </a:lnTo>
                  <a:lnTo>
                    <a:pt x="1106843" y="722604"/>
                  </a:lnTo>
                  <a:lnTo>
                    <a:pt x="1092073" y="768324"/>
                  </a:lnTo>
                  <a:lnTo>
                    <a:pt x="1073518" y="812190"/>
                  </a:lnTo>
                  <a:lnTo>
                    <a:pt x="1051382" y="854024"/>
                  </a:lnTo>
                  <a:lnTo>
                    <a:pt x="1025842" y="893635"/>
                  </a:lnTo>
                  <a:lnTo>
                    <a:pt x="997102" y="930808"/>
                  </a:lnTo>
                  <a:lnTo>
                    <a:pt x="965365" y="965365"/>
                  </a:lnTo>
                  <a:lnTo>
                    <a:pt x="930808" y="997115"/>
                  </a:lnTo>
                  <a:lnTo>
                    <a:pt x="893622" y="1025855"/>
                  </a:lnTo>
                  <a:lnTo>
                    <a:pt x="854024" y="1051394"/>
                  </a:lnTo>
                  <a:lnTo>
                    <a:pt x="812177" y="1073531"/>
                  </a:lnTo>
                  <a:lnTo>
                    <a:pt x="768311" y="1092085"/>
                  </a:lnTo>
                  <a:lnTo>
                    <a:pt x="722591" y="1106855"/>
                  </a:lnTo>
                  <a:lnTo>
                    <a:pt x="675233" y="1117638"/>
                  </a:lnTo>
                  <a:lnTo>
                    <a:pt x="626414" y="1124254"/>
                  </a:lnTo>
                  <a:lnTo>
                    <a:pt x="576338" y="1126502"/>
                  </a:lnTo>
                  <a:lnTo>
                    <a:pt x="526275" y="1124254"/>
                  </a:lnTo>
                  <a:lnTo>
                    <a:pt x="477456" y="1117638"/>
                  </a:lnTo>
                  <a:lnTo>
                    <a:pt x="430085" y="1106855"/>
                  </a:lnTo>
                  <a:lnTo>
                    <a:pt x="384378" y="1092085"/>
                  </a:lnTo>
                  <a:lnTo>
                    <a:pt x="340499" y="1073531"/>
                  </a:lnTo>
                  <a:lnTo>
                    <a:pt x="298665" y="1051394"/>
                  </a:lnTo>
                  <a:lnTo>
                    <a:pt x="259067" y="1025855"/>
                  </a:lnTo>
                  <a:lnTo>
                    <a:pt x="221881" y="997115"/>
                  </a:lnTo>
                  <a:lnTo>
                    <a:pt x="187325" y="965365"/>
                  </a:lnTo>
                  <a:lnTo>
                    <a:pt x="155587" y="930808"/>
                  </a:lnTo>
                  <a:lnTo>
                    <a:pt x="126847" y="893635"/>
                  </a:lnTo>
                  <a:lnTo>
                    <a:pt x="101307" y="854024"/>
                  </a:lnTo>
                  <a:lnTo>
                    <a:pt x="79171" y="812190"/>
                  </a:lnTo>
                  <a:lnTo>
                    <a:pt x="60617" y="768324"/>
                  </a:lnTo>
                  <a:lnTo>
                    <a:pt x="45847" y="722604"/>
                  </a:lnTo>
                  <a:lnTo>
                    <a:pt x="35064" y="675246"/>
                  </a:lnTo>
                  <a:lnTo>
                    <a:pt x="28448" y="626427"/>
                  </a:lnTo>
                  <a:lnTo>
                    <a:pt x="26200" y="576351"/>
                  </a:lnTo>
                  <a:lnTo>
                    <a:pt x="28448" y="526275"/>
                  </a:lnTo>
                  <a:lnTo>
                    <a:pt x="35064" y="477469"/>
                  </a:lnTo>
                  <a:lnTo>
                    <a:pt x="45847" y="430098"/>
                  </a:lnTo>
                  <a:lnTo>
                    <a:pt x="60617" y="384390"/>
                  </a:lnTo>
                  <a:lnTo>
                    <a:pt x="79171" y="340512"/>
                  </a:lnTo>
                  <a:lnTo>
                    <a:pt x="101307" y="298678"/>
                  </a:lnTo>
                  <a:lnTo>
                    <a:pt x="126847" y="259080"/>
                  </a:lnTo>
                  <a:lnTo>
                    <a:pt x="155587" y="221907"/>
                  </a:lnTo>
                  <a:lnTo>
                    <a:pt x="187325" y="187337"/>
                  </a:lnTo>
                  <a:lnTo>
                    <a:pt x="221881" y="155600"/>
                  </a:lnTo>
                  <a:lnTo>
                    <a:pt x="259067" y="126860"/>
                  </a:lnTo>
                  <a:lnTo>
                    <a:pt x="298665" y="101320"/>
                  </a:lnTo>
                  <a:lnTo>
                    <a:pt x="340499" y="79184"/>
                  </a:lnTo>
                  <a:lnTo>
                    <a:pt x="384378" y="60629"/>
                  </a:lnTo>
                  <a:lnTo>
                    <a:pt x="430085" y="45859"/>
                  </a:lnTo>
                  <a:lnTo>
                    <a:pt x="477456" y="35077"/>
                  </a:lnTo>
                  <a:lnTo>
                    <a:pt x="526275" y="28460"/>
                  </a:lnTo>
                  <a:lnTo>
                    <a:pt x="576338" y="26212"/>
                  </a:lnTo>
                  <a:lnTo>
                    <a:pt x="626414" y="28460"/>
                  </a:lnTo>
                  <a:lnTo>
                    <a:pt x="675233" y="35077"/>
                  </a:lnTo>
                  <a:lnTo>
                    <a:pt x="722591" y="45859"/>
                  </a:lnTo>
                  <a:lnTo>
                    <a:pt x="768311" y="60629"/>
                  </a:lnTo>
                  <a:lnTo>
                    <a:pt x="812177" y="79184"/>
                  </a:lnTo>
                  <a:lnTo>
                    <a:pt x="854024" y="101320"/>
                  </a:lnTo>
                  <a:lnTo>
                    <a:pt x="893622" y="126860"/>
                  </a:lnTo>
                  <a:lnTo>
                    <a:pt x="930808" y="155600"/>
                  </a:lnTo>
                  <a:lnTo>
                    <a:pt x="965365" y="187337"/>
                  </a:lnTo>
                  <a:lnTo>
                    <a:pt x="997102" y="221907"/>
                  </a:lnTo>
                  <a:lnTo>
                    <a:pt x="1025842" y="259080"/>
                  </a:lnTo>
                  <a:lnTo>
                    <a:pt x="1051382" y="298678"/>
                  </a:lnTo>
                  <a:lnTo>
                    <a:pt x="1073518" y="340512"/>
                  </a:lnTo>
                  <a:lnTo>
                    <a:pt x="1092073" y="384390"/>
                  </a:lnTo>
                  <a:lnTo>
                    <a:pt x="1106843" y="430098"/>
                  </a:lnTo>
                  <a:lnTo>
                    <a:pt x="1117625" y="477469"/>
                  </a:lnTo>
                  <a:lnTo>
                    <a:pt x="1124242" y="526275"/>
                  </a:lnTo>
                  <a:lnTo>
                    <a:pt x="1126490" y="576351"/>
                  </a:lnTo>
                  <a:lnTo>
                    <a:pt x="1126490" y="405765"/>
                  </a:lnTo>
                  <a:lnTo>
                    <a:pt x="1097203" y="329285"/>
                  </a:lnTo>
                  <a:lnTo>
                    <a:pt x="1074013" y="285457"/>
                  </a:lnTo>
                  <a:lnTo>
                    <a:pt x="1047254" y="243967"/>
                  </a:lnTo>
                  <a:lnTo>
                    <a:pt x="1017143" y="205028"/>
                  </a:lnTo>
                  <a:lnTo>
                    <a:pt x="983894" y="168821"/>
                  </a:lnTo>
                  <a:lnTo>
                    <a:pt x="947686" y="135559"/>
                  </a:lnTo>
                  <a:lnTo>
                    <a:pt x="908735" y="105448"/>
                  </a:lnTo>
                  <a:lnTo>
                    <a:pt x="867244" y="78701"/>
                  </a:lnTo>
                  <a:lnTo>
                    <a:pt x="823417" y="55499"/>
                  </a:lnTo>
                  <a:lnTo>
                    <a:pt x="777455" y="36068"/>
                  </a:lnTo>
                  <a:lnTo>
                    <a:pt x="729564" y="20599"/>
                  </a:lnTo>
                  <a:lnTo>
                    <a:pt x="679945" y="9296"/>
                  </a:lnTo>
                  <a:lnTo>
                    <a:pt x="628802" y="2362"/>
                  </a:lnTo>
                  <a:lnTo>
                    <a:pt x="576338" y="0"/>
                  </a:lnTo>
                  <a:lnTo>
                    <a:pt x="523887" y="2362"/>
                  </a:lnTo>
                  <a:lnTo>
                    <a:pt x="472744" y="9296"/>
                  </a:lnTo>
                  <a:lnTo>
                    <a:pt x="423125" y="20599"/>
                  </a:lnTo>
                  <a:lnTo>
                    <a:pt x="375234" y="36068"/>
                  </a:lnTo>
                  <a:lnTo>
                    <a:pt x="329272" y="55499"/>
                  </a:lnTo>
                  <a:lnTo>
                    <a:pt x="285445" y="78701"/>
                  </a:lnTo>
                  <a:lnTo>
                    <a:pt x="243954" y="105448"/>
                  </a:lnTo>
                  <a:lnTo>
                    <a:pt x="205016" y="135559"/>
                  </a:lnTo>
                  <a:lnTo>
                    <a:pt x="168808" y="168821"/>
                  </a:lnTo>
                  <a:lnTo>
                    <a:pt x="135547" y="205028"/>
                  </a:lnTo>
                  <a:lnTo>
                    <a:pt x="105435" y="243967"/>
                  </a:lnTo>
                  <a:lnTo>
                    <a:pt x="78689" y="285457"/>
                  </a:lnTo>
                  <a:lnTo>
                    <a:pt x="55486" y="329285"/>
                  </a:lnTo>
                  <a:lnTo>
                    <a:pt x="36055" y="375246"/>
                  </a:lnTo>
                  <a:lnTo>
                    <a:pt x="20586" y="423138"/>
                  </a:lnTo>
                  <a:lnTo>
                    <a:pt x="9283" y="472757"/>
                  </a:lnTo>
                  <a:lnTo>
                    <a:pt x="2349" y="523900"/>
                  </a:lnTo>
                  <a:lnTo>
                    <a:pt x="0" y="576351"/>
                  </a:lnTo>
                  <a:lnTo>
                    <a:pt x="2349" y="628815"/>
                  </a:lnTo>
                  <a:lnTo>
                    <a:pt x="9283" y="679958"/>
                  </a:lnTo>
                  <a:lnTo>
                    <a:pt x="20586" y="729564"/>
                  </a:lnTo>
                  <a:lnTo>
                    <a:pt x="36055" y="777455"/>
                  </a:lnTo>
                  <a:lnTo>
                    <a:pt x="55486" y="823417"/>
                  </a:lnTo>
                  <a:lnTo>
                    <a:pt x="78689" y="867244"/>
                  </a:lnTo>
                  <a:lnTo>
                    <a:pt x="105435" y="908735"/>
                  </a:lnTo>
                  <a:lnTo>
                    <a:pt x="135547" y="947686"/>
                  </a:lnTo>
                  <a:lnTo>
                    <a:pt x="168808" y="983894"/>
                  </a:lnTo>
                  <a:lnTo>
                    <a:pt x="205016" y="1017155"/>
                  </a:lnTo>
                  <a:lnTo>
                    <a:pt x="243954" y="1047254"/>
                  </a:lnTo>
                  <a:lnTo>
                    <a:pt x="285445" y="1074013"/>
                  </a:lnTo>
                  <a:lnTo>
                    <a:pt x="329272" y="1097216"/>
                  </a:lnTo>
                  <a:lnTo>
                    <a:pt x="375234" y="1116647"/>
                  </a:lnTo>
                  <a:lnTo>
                    <a:pt x="423125" y="1132116"/>
                  </a:lnTo>
                  <a:lnTo>
                    <a:pt x="472744" y="1143419"/>
                  </a:lnTo>
                  <a:lnTo>
                    <a:pt x="523887" y="1150353"/>
                  </a:lnTo>
                  <a:lnTo>
                    <a:pt x="576338" y="1152702"/>
                  </a:lnTo>
                  <a:lnTo>
                    <a:pt x="628802" y="1150353"/>
                  </a:lnTo>
                  <a:lnTo>
                    <a:pt x="679945" y="1143419"/>
                  </a:lnTo>
                  <a:lnTo>
                    <a:pt x="729564" y="1132116"/>
                  </a:lnTo>
                  <a:lnTo>
                    <a:pt x="777455" y="1116647"/>
                  </a:lnTo>
                  <a:lnTo>
                    <a:pt x="823417" y="1097216"/>
                  </a:lnTo>
                  <a:lnTo>
                    <a:pt x="867244" y="1074013"/>
                  </a:lnTo>
                  <a:lnTo>
                    <a:pt x="908735" y="1047254"/>
                  </a:lnTo>
                  <a:lnTo>
                    <a:pt x="947686" y="1017155"/>
                  </a:lnTo>
                  <a:lnTo>
                    <a:pt x="983894" y="983894"/>
                  </a:lnTo>
                  <a:lnTo>
                    <a:pt x="1017143" y="947686"/>
                  </a:lnTo>
                  <a:lnTo>
                    <a:pt x="1047254" y="908735"/>
                  </a:lnTo>
                  <a:lnTo>
                    <a:pt x="1074013" y="867244"/>
                  </a:lnTo>
                  <a:lnTo>
                    <a:pt x="1097203" y="823417"/>
                  </a:lnTo>
                  <a:lnTo>
                    <a:pt x="1116634" y="777455"/>
                  </a:lnTo>
                  <a:lnTo>
                    <a:pt x="1132103" y="729564"/>
                  </a:lnTo>
                  <a:lnTo>
                    <a:pt x="1143406" y="679958"/>
                  </a:lnTo>
                  <a:lnTo>
                    <a:pt x="1150340" y="628815"/>
                  </a:lnTo>
                  <a:lnTo>
                    <a:pt x="1152702" y="576351"/>
                  </a:lnTo>
                  <a:close/>
                </a:path>
              </a:pathLst>
            </a:custGeom>
            <a:solidFill>
              <a:srgbClr val="000000"/>
            </a:solidFill>
          </p:spPr>
          <p:txBody>
            <a:bodyPr wrap="square" lIns="0" tIns="0" rIns="0" bIns="0" rtlCol="0"/>
            <a:lstStyle/>
            <a:p>
              <a:endParaRPr/>
            </a:p>
          </p:txBody>
        </p:sp>
      </p:grpSp>
      <p:grpSp>
        <p:nvGrpSpPr>
          <p:cNvPr id="14" name="object 14"/>
          <p:cNvGrpSpPr/>
          <p:nvPr/>
        </p:nvGrpSpPr>
        <p:grpSpPr>
          <a:xfrm>
            <a:off x="14990267" y="4764567"/>
            <a:ext cx="1168400" cy="1170305"/>
            <a:chOff x="14990267" y="4764567"/>
            <a:chExt cx="1168400" cy="1170305"/>
          </a:xfrm>
        </p:grpSpPr>
        <p:sp>
          <p:nvSpPr>
            <p:cNvPr id="15" name="object 15"/>
            <p:cNvSpPr/>
            <p:nvPr/>
          </p:nvSpPr>
          <p:spPr>
            <a:xfrm>
              <a:off x="15255084" y="4774500"/>
              <a:ext cx="350520" cy="394970"/>
            </a:xfrm>
            <a:custGeom>
              <a:avLst/>
              <a:gdLst/>
              <a:ahLst/>
              <a:cxnLst/>
              <a:rect l="l" t="t" r="r" b="b"/>
              <a:pathLst>
                <a:path w="350519" h="394970">
                  <a:moveTo>
                    <a:pt x="197220" y="394935"/>
                  </a:moveTo>
                  <a:lnTo>
                    <a:pt x="186425" y="376272"/>
                  </a:lnTo>
                  <a:lnTo>
                    <a:pt x="163714" y="336007"/>
                  </a:lnTo>
                  <a:lnTo>
                    <a:pt x="141202" y="295875"/>
                  </a:lnTo>
                  <a:lnTo>
                    <a:pt x="131006" y="277608"/>
                  </a:lnTo>
                  <a:lnTo>
                    <a:pt x="110740" y="276732"/>
                  </a:lnTo>
                  <a:lnTo>
                    <a:pt x="66133" y="274652"/>
                  </a:lnTo>
                  <a:lnTo>
                    <a:pt x="21211" y="272462"/>
                  </a:lnTo>
                  <a:lnTo>
                    <a:pt x="0" y="271251"/>
                  </a:lnTo>
                  <a:lnTo>
                    <a:pt x="10695" y="246835"/>
                  </a:lnTo>
                  <a:lnTo>
                    <a:pt x="36232" y="191113"/>
                  </a:lnTo>
                  <a:lnTo>
                    <a:pt x="66781" y="125087"/>
                  </a:lnTo>
                  <a:lnTo>
                    <a:pt x="92515" y="69760"/>
                  </a:lnTo>
                  <a:lnTo>
                    <a:pt x="127263" y="20504"/>
                  </a:lnTo>
                  <a:lnTo>
                    <a:pt x="177266" y="803"/>
                  </a:lnTo>
                  <a:lnTo>
                    <a:pt x="201451" y="0"/>
                  </a:lnTo>
                  <a:lnTo>
                    <a:pt x="252727" y="13078"/>
                  </a:lnTo>
                  <a:lnTo>
                    <a:pt x="295722" y="37983"/>
                  </a:lnTo>
                  <a:lnTo>
                    <a:pt x="328773" y="77052"/>
                  </a:lnTo>
                  <a:lnTo>
                    <a:pt x="350214" y="132626"/>
                  </a:lnTo>
                  <a:lnTo>
                    <a:pt x="325848" y="174504"/>
                  </a:lnTo>
                  <a:lnTo>
                    <a:pt x="300122" y="218571"/>
                  </a:lnTo>
                  <a:lnTo>
                    <a:pt x="247312" y="308910"/>
                  </a:lnTo>
                  <a:lnTo>
                    <a:pt x="221586" y="353006"/>
                  </a:lnTo>
                  <a:lnTo>
                    <a:pt x="197220" y="394935"/>
                  </a:lnTo>
                  <a:close/>
                </a:path>
              </a:pathLst>
            </a:custGeom>
            <a:solidFill>
              <a:srgbClr val="5B8134"/>
            </a:solidFill>
          </p:spPr>
          <p:txBody>
            <a:bodyPr wrap="square" lIns="0" tIns="0" rIns="0" bIns="0" rtlCol="0"/>
            <a:lstStyle/>
            <a:p>
              <a:endParaRPr/>
            </a:p>
          </p:txBody>
        </p:sp>
        <p:sp>
          <p:nvSpPr>
            <p:cNvPr id="16" name="object 16"/>
            <p:cNvSpPr/>
            <p:nvPr/>
          </p:nvSpPr>
          <p:spPr>
            <a:xfrm>
              <a:off x="15255084" y="4774500"/>
              <a:ext cx="350520" cy="394970"/>
            </a:xfrm>
            <a:custGeom>
              <a:avLst/>
              <a:gdLst/>
              <a:ahLst/>
              <a:cxnLst/>
              <a:rect l="l" t="t" r="r" b="b"/>
              <a:pathLst>
                <a:path w="350519" h="394970">
                  <a:moveTo>
                    <a:pt x="0" y="271251"/>
                  </a:moveTo>
                  <a:lnTo>
                    <a:pt x="21211" y="272462"/>
                  </a:lnTo>
                  <a:lnTo>
                    <a:pt x="66133" y="274652"/>
                  </a:lnTo>
                  <a:lnTo>
                    <a:pt x="110740" y="276732"/>
                  </a:lnTo>
                  <a:lnTo>
                    <a:pt x="131006" y="277608"/>
                  </a:lnTo>
                  <a:lnTo>
                    <a:pt x="141202" y="295875"/>
                  </a:lnTo>
                  <a:lnTo>
                    <a:pt x="163714" y="336007"/>
                  </a:lnTo>
                  <a:lnTo>
                    <a:pt x="186425" y="376272"/>
                  </a:lnTo>
                  <a:lnTo>
                    <a:pt x="197220" y="394935"/>
                  </a:lnTo>
                  <a:lnTo>
                    <a:pt x="221586" y="353006"/>
                  </a:lnTo>
                  <a:lnTo>
                    <a:pt x="247312" y="308910"/>
                  </a:lnTo>
                  <a:lnTo>
                    <a:pt x="273717" y="263736"/>
                  </a:lnTo>
                  <a:lnTo>
                    <a:pt x="300122" y="218571"/>
                  </a:lnTo>
                  <a:lnTo>
                    <a:pt x="325848" y="174504"/>
                  </a:lnTo>
                  <a:lnTo>
                    <a:pt x="350214" y="132626"/>
                  </a:lnTo>
                  <a:lnTo>
                    <a:pt x="328773" y="77052"/>
                  </a:lnTo>
                  <a:lnTo>
                    <a:pt x="295722" y="37983"/>
                  </a:lnTo>
                  <a:lnTo>
                    <a:pt x="252727" y="13078"/>
                  </a:lnTo>
                  <a:lnTo>
                    <a:pt x="201451" y="0"/>
                  </a:lnTo>
                  <a:lnTo>
                    <a:pt x="177266" y="803"/>
                  </a:lnTo>
                  <a:lnTo>
                    <a:pt x="127263" y="20504"/>
                  </a:lnTo>
                  <a:lnTo>
                    <a:pt x="92515" y="69760"/>
                  </a:lnTo>
                  <a:lnTo>
                    <a:pt x="66781" y="125087"/>
                  </a:lnTo>
                  <a:lnTo>
                    <a:pt x="36232" y="191113"/>
                  </a:lnTo>
                  <a:lnTo>
                    <a:pt x="10695" y="246835"/>
                  </a:lnTo>
                  <a:lnTo>
                    <a:pt x="0" y="271251"/>
                  </a:lnTo>
                  <a:close/>
                </a:path>
              </a:pathLst>
            </a:custGeom>
            <a:ln w="10927">
              <a:solidFill>
                <a:srgbClr val="000000"/>
              </a:solidFill>
            </a:ln>
          </p:spPr>
          <p:txBody>
            <a:bodyPr wrap="square" lIns="0" tIns="0" rIns="0" bIns="0" rtlCol="0"/>
            <a:lstStyle/>
            <a:p>
              <a:endParaRPr/>
            </a:p>
          </p:txBody>
        </p:sp>
        <p:sp>
          <p:nvSpPr>
            <p:cNvPr id="17" name="object 17"/>
            <p:cNvSpPr/>
            <p:nvPr/>
          </p:nvSpPr>
          <p:spPr>
            <a:xfrm>
              <a:off x="15455238" y="4770034"/>
              <a:ext cx="556260" cy="367030"/>
            </a:xfrm>
            <a:custGeom>
              <a:avLst/>
              <a:gdLst/>
              <a:ahLst/>
              <a:cxnLst/>
              <a:rect l="l" t="t" r="r" b="b"/>
              <a:pathLst>
                <a:path w="556259" h="367029">
                  <a:moveTo>
                    <a:pt x="445994" y="296670"/>
                  </a:moveTo>
                  <a:lnTo>
                    <a:pt x="219797" y="296670"/>
                  </a:lnTo>
                  <a:lnTo>
                    <a:pt x="193253" y="245129"/>
                  </a:lnTo>
                  <a:lnTo>
                    <a:pt x="168942" y="194675"/>
                  </a:lnTo>
                  <a:lnTo>
                    <a:pt x="145718" y="146958"/>
                  </a:lnTo>
                  <a:lnTo>
                    <a:pt x="122819" y="104348"/>
                  </a:lnTo>
                  <a:lnTo>
                    <a:pt x="98904" y="68135"/>
                  </a:lnTo>
                  <a:lnTo>
                    <a:pt x="48412" y="23624"/>
                  </a:lnTo>
                  <a:lnTo>
                    <a:pt x="0" y="4468"/>
                  </a:lnTo>
                  <a:lnTo>
                    <a:pt x="350454" y="0"/>
                  </a:lnTo>
                  <a:lnTo>
                    <a:pt x="351982" y="0"/>
                  </a:lnTo>
                  <a:lnTo>
                    <a:pt x="352921" y="1881"/>
                  </a:lnTo>
                  <a:lnTo>
                    <a:pt x="412556" y="104378"/>
                  </a:lnTo>
                  <a:lnTo>
                    <a:pt x="445478" y="161098"/>
                  </a:lnTo>
                  <a:lnTo>
                    <a:pt x="523733" y="161098"/>
                  </a:lnTo>
                  <a:lnTo>
                    <a:pt x="445994" y="296670"/>
                  </a:lnTo>
                  <a:close/>
                </a:path>
                <a:path w="556259" h="367029">
                  <a:moveTo>
                    <a:pt x="523733" y="161098"/>
                  </a:moveTo>
                  <a:lnTo>
                    <a:pt x="445478" y="161098"/>
                  </a:lnTo>
                  <a:lnTo>
                    <a:pt x="556257" y="104378"/>
                  </a:lnTo>
                  <a:lnTo>
                    <a:pt x="523733" y="161098"/>
                  </a:lnTo>
                  <a:close/>
                </a:path>
                <a:path w="556259" h="367029">
                  <a:moveTo>
                    <a:pt x="405845" y="366686"/>
                  </a:moveTo>
                  <a:lnTo>
                    <a:pt x="113488" y="366570"/>
                  </a:lnTo>
                  <a:lnTo>
                    <a:pt x="219797" y="296670"/>
                  </a:lnTo>
                  <a:lnTo>
                    <a:pt x="445994" y="296670"/>
                  </a:lnTo>
                  <a:lnTo>
                    <a:pt x="405845" y="366686"/>
                  </a:lnTo>
                  <a:close/>
                </a:path>
              </a:pathLst>
            </a:custGeom>
            <a:solidFill>
              <a:srgbClr val="5B8134"/>
            </a:solidFill>
          </p:spPr>
          <p:txBody>
            <a:bodyPr wrap="square" lIns="0" tIns="0" rIns="0" bIns="0" rtlCol="0"/>
            <a:lstStyle/>
            <a:p>
              <a:endParaRPr/>
            </a:p>
          </p:txBody>
        </p:sp>
        <p:sp>
          <p:nvSpPr>
            <p:cNvPr id="18" name="object 18"/>
            <p:cNvSpPr/>
            <p:nvPr/>
          </p:nvSpPr>
          <p:spPr>
            <a:xfrm>
              <a:off x="15455238" y="4770034"/>
              <a:ext cx="556260" cy="367030"/>
            </a:xfrm>
            <a:custGeom>
              <a:avLst/>
              <a:gdLst/>
              <a:ahLst/>
              <a:cxnLst/>
              <a:rect l="l" t="t" r="r" b="b"/>
              <a:pathLst>
                <a:path w="556259" h="367029">
                  <a:moveTo>
                    <a:pt x="219797" y="296670"/>
                  </a:moveTo>
                  <a:lnTo>
                    <a:pt x="113488" y="366570"/>
                  </a:lnTo>
                  <a:lnTo>
                    <a:pt x="405845" y="366686"/>
                  </a:lnTo>
                  <a:lnTo>
                    <a:pt x="556257" y="104378"/>
                  </a:lnTo>
                  <a:lnTo>
                    <a:pt x="528561" y="118587"/>
                  </a:lnTo>
                  <a:lnTo>
                    <a:pt x="500867" y="132784"/>
                  </a:lnTo>
                  <a:lnTo>
                    <a:pt x="473173" y="146958"/>
                  </a:lnTo>
                  <a:lnTo>
                    <a:pt x="445478" y="161098"/>
                  </a:lnTo>
                  <a:lnTo>
                    <a:pt x="422398" y="121294"/>
                  </a:lnTo>
                  <a:lnTo>
                    <a:pt x="399243" y="81490"/>
                  </a:lnTo>
                  <a:lnTo>
                    <a:pt x="376066" y="41686"/>
                  </a:lnTo>
                  <a:lnTo>
                    <a:pt x="352921" y="1881"/>
                  </a:lnTo>
                  <a:lnTo>
                    <a:pt x="352452" y="939"/>
                  </a:lnTo>
                  <a:lnTo>
                    <a:pt x="351982" y="0"/>
                  </a:lnTo>
                  <a:lnTo>
                    <a:pt x="350454" y="0"/>
                  </a:lnTo>
                  <a:lnTo>
                    <a:pt x="306602" y="614"/>
                  </a:lnTo>
                  <a:lnTo>
                    <a:pt x="262752" y="1218"/>
                  </a:lnTo>
                  <a:lnTo>
                    <a:pt x="218946" y="1801"/>
                  </a:lnTo>
                  <a:lnTo>
                    <a:pt x="175227" y="2348"/>
                  </a:lnTo>
                  <a:lnTo>
                    <a:pt x="131445" y="2880"/>
                  </a:lnTo>
                  <a:lnTo>
                    <a:pt x="87616" y="3410"/>
                  </a:lnTo>
                  <a:lnTo>
                    <a:pt x="43786" y="3939"/>
                  </a:lnTo>
                  <a:lnTo>
                    <a:pt x="0" y="4468"/>
                  </a:lnTo>
                  <a:lnTo>
                    <a:pt x="48412" y="23624"/>
                  </a:lnTo>
                  <a:lnTo>
                    <a:pt x="98904" y="68135"/>
                  </a:lnTo>
                  <a:lnTo>
                    <a:pt x="122819" y="104348"/>
                  </a:lnTo>
                  <a:lnTo>
                    <a:pt x="145815" y="147138"/>
                  </a:lnTo>
                  <a:lnTo>
                    <a:pt x="168942" y="194675"/>
                  </a:lnTo>
                  <a:lnTo>
                    <a:pt x="193253" y="245129"/>
                  </a:lnTo>
                  <a:lnTo>
                    <a:pt x="219797" y="296670"/>
                  </a:lnTo>
                  <a:close/>
                </a:path>
              </a:pathLst>
            </a:custGeom>
            <a:ln w="10932">
              <a:solidFill>
                <a:srgbClr val="000000"/>
              </a:solidFill>
            </a:ln>
          </p:spPr>
          <p:txBody>
            <a:bodyPr wrap="square" lIns="0" tIns="0" rIns="0" bIns="0" rtlCol="0"/>
            <a:lstStyle/>
            <a:p>
              <a:endParaRPr/>
            </a:p>
          </p:txBody>
        </p:sp>
        <p:sp>
          <p:nvSpPr>
            <p:cNvPr id="19" name="object 19"/>
            <p:cNvSpPr/>
            <p:nvPr/>
          </p:nvSpPr>
          <p:spPr>
            <a:xfrm>
              <a:off x="15807366" y="5148904"/>
              <a:ext cx="346075" cy="398145"/>
            </a:xfrm>
            <a:custGeom>
              <a:avLst/>
              <a:gdLst/>
              <a:ahLst/>
              <a:cxnLst/>
              <a:rect l="l" t="t" r="r" b="b"/>
              <a:pathLst>
                <a:path w="346075" h="398145">
                  <a:moveTo>
                    <a:pt x="201796" y="397757"/>
                  </a:moveTo>
                  <a:lnTo>
                    <a:pt x="145242" y="390759"/>
                  </a:lnTo>
                  <a:lnTo>
                    <a:pt x="23278" y="166295"/>
                  </a:lnTo>
                  <a:lnTo>
                    <a:pt x="0" y="123741"/>
                  </a:lnTo>
                  <a:lnTo>
                    <a:pt x="20760" y="122792"/>
                  </a:lnTo>
                  <a:lnTo>
                    <a:pt x="129481" y="119267"/>
                  </a:lnTo>
                  <a:lnTo>
                    <a:pt x="139712" y="100759"/>
                  </a:lnTo>
                  <a:lnTo>
                    <a:pt x="185158" y="19147"/>
                  </a:lnTo>
                  <a:lnTo>
                    <a:pt x="196096" y="0"/>
                  </a:lnTo>
                  <a:lnTo>
                    <a:pt x="209010" y="17807"/>
                  </a:lnTo>
                  <a:lnTo>
                    <a:pt x="238643" y="60617"/>
                  </a:lnTo>
                  <a:lnTo>
                    <a:pt x="275771" y="115052"/>
                  </a:lnTo>
                  <a:lnTo>
                    <a:pt x="311174" y="167738"/>
                  </a:lnTo>
                  <a:lnTo>
                    <a:pt x="335631" y="205300"/>
                  </a:lnTo>
                  <a:lnTo>
                    <a:pt x="345701" y="239404"/>
                  </a:lnTo>
                  <a:lnTo>
                    <a:pt x="345363" y="269064"/>
                  </a:lnTo>
                  <a:lnTo>
                    <a:pt x="338013" y="294908"/>
                  </a:lnTo>
                  <a:lnTo>
                    <a:pt x="327047" y="317564"/>
                  </a:lnTo>
                  <a:lnTo>
                    <a:pt x="291530" y="358490"/>
                  </a:lnTo>
                  <a:lnTo>
                    <a:pt x="250169" y="386111"/>
                  </a:lnTo>
                  <a:lnTo>
                    <a:pt x="201796" y="397757"/>
                  </a:lnTo>
                  <a:close/>
                </a:path>
              </a:pathLst>
            </a:custGeom>
            <a:solidFill>
              <a:srgbClr val="5B8134"/>
            </a:solidFill>
          </p:spPr>
          <p:txBody>
            <a:bodyPr wrap="square" lIns="0" tIns="0" rIns="0" bIns="0" rtlCol="0"/>
            <a:lstStyle/>
            <a:p>
              <a:endParaRPr/>
            </a:p>
          </p:txBody>
        </p:sp>
        <p:sp>
          <p:nvSpPr>
            <p:cNvPr id="20" name="object 20"/>
            <p:cNvSpPr/>
            <p:nvPr/>
          </p:nvSpPr>
          <p:spPr>
            <a:xfrm>
              <a:off x="15807366" y="5148897"/>
              <a:ext cx="346075" cy="398145"/>
            </a:xfrm>
            <a:custGeom>
              <a:avLst/>
              <a:gdLst/>
              <a:ahLst/>
              <a:cxnLst/>
              <a:rect l="l" t="t" r="r" b="b"/>
              <a:pathLst>
                <a:path w="346075" h="398145">
                  <a:moveTo>
                    <a:pt x="196100" y="0"/>
                  </a:moveTo>
                  <a:lnTo>
                    <a:pt x="185158" y="19154"/>
                  </a:lnTo>
                  <a:lnTo>
                    <a:pt x="162317" y="60068"/>
                  </a:lnTo>
                  <a:lnTo>
                    <a:pt x="139712" y="100766"/>
                  </a:lnTo>
                  <a:lnTo>
                    <a:pt x="129481" y="119273"/>
                  </a:lnTo>
                  <a:lnTo>
                    <a:pt x="109381" y="119889"/>
                  </a:lnTo>
                  <a:lnTo>
                    <a:pt x="65181" y="121288"/>
                  </a:lnTo>
                  <a:lnTo>
                    <a:pt x="20760" y="122798"/>
                  </a:lnTo>
                  <a:lnTo>
                    <a:pt x="0" y="123747"/>
                  </a:lnTo>
                  <a:lnTo>
                    <a:pt x="23278" y="166302"/>
                  </a:lnTo>
                  <a:lnTo>
                    <a:pt x="47690" y="211175"/>
                  </a:lnTo>
                  <a:lnTo>
                    <a:pt x="72664" y="257212"/>
                  </a:lnTo>
                  <a:lnTo>
                    <a:pt x="97628" y="303259"/>
                  </a:lnTo>
                  <a:lnTo>
                    <a:pt x="122012" y="348161"/>
                  </a:lnTo>
                  <a:lnTo>
                    <a:pt x="145242" y="390765"/>
                  </a:lnTo>
                  <a:lnTo>
                    <a:pt x="201796" y="397764"/>
                  </a:lnTo>
                  <a:lnTo>
                    <a:pt x="250169" y="386118"/>
                  </a:lnTo>
                  <a:lnTo>
                    <a:pt x="291530" y="358497"/>
                  </a:lnTo>
                  <a:lnTo>
                    <a:pt x="327047" y="317571"/>
                  </a:lnTo>
                  <a:lnTo>
                    <a:pt x="345363" y="269071"/>
                  </a:lnTo>
                  <a:lnTo>
                    <a:pt x="345701" y="239411"/>
                  </a:lnTo>
                  <a:lnTo>
                    <a:pt x="335631" y="205306"/>
                  </a:lnTo>
                  <a:lnTo>
                    <a:pt x="311174" y="167744"/>
                  </a:lnTo>
                  <a:lnTo>
                    <a:pt x="275771" y="115059"/>
                  </a:lnTo>
                  <a:lnTo>
                    <a:pt x="238643" y="60624"/>
                  </a:lnTo>
                  <a:lnTo>
                    <a:pt x="209010" y="17814"/>
                  </a:lnTo>
                  <a:lnTo>
                    <a:pt x="196094" y="3"/>
                  </a:lnTo>
                  <a:close/>
                </a:path>
              </a:pathLst>
            </a:custGeom>
            <a:ln w="10926">
              <a:solidFill>
                <a:srgbClr val="000000"/>
              </a:solidFill>
            </a:ln>
          </p:spPr>
          <p:txBody>
            <a:bodyPr wrap="square" lIns="0" tIns="0" rIns="0" bIns="0" rtlCol="0"/>
            <a:lstStyle/>
            <a:p>
              <a:endParaRPr/>
            </a:p>
          </p:txBody>
        </p:sp>
        <p:sp>
          <p:nvSpPr>
            <p:cNvPr id="21" name="object 21"/>
            <p:cNvSpPr/>
            <p:nvPr/>
          </p:nvSpPr>
          <p:spPr>
            <a:xfrm>
              <a:off x="15636814" y="5395378"/>
              <a:ext cx="506095" cy="534035"/>
            </a:xfrm>
            <a:custGeom>
              <a:avLst/>
              <a:gdLst/>
              <a:ahLst/>
              <a:cxnLst/>
              <a:rect l="l" t="t" r="r" b="b"/>
              <a:pathLst>
                <a:path w="506094" h="534035">
                  <a:moveTo>
                    <a:pt x="146534" y="533915"/>
                  </a:moveTo>
                  <a:lnTo>
                    <a:pt x="0" y="269132"/>
                  </a:lnTo>
                  <a:lnTo>
                    <a:pt x="140771" y="0"/>
                  </a:lnTo>
                  <a:lnTo>
                    <a:pt x="147945" y="131802"/>
                  </a:lnTo>
                  <a:lnTo>
                    <a:pt x="203801" y="132085"/>
                  </a:lnTo>
                  <a:lnTo>
                    <a:pt x="257647" y="133945"/>
                  </a:lnTo>
                  <a:lnTo>
                    <a:pt x="308462" y="135512"/>
                  </a:lnTo>
                  <a:lnTo>
                    <a:pt x="355223" y="134912"/>
                  </a:lnTo>
                  <a:lnTo>
                    <a:pt x="396909" y="130273"/>
                  </a:lnTo>
                  <a:lnTo>
                    <a:pt x="462499" y="97492"/>
                  </a:lnTo>
                  <a:lnTo>
                    <a:pt x="505951" y="54546"/>
                  </a:lnTo>
                  <a:lnTo>
                    <a:pt x="484871" y="98483"/>
                  </a:lnTo>
                  <a:lnTo>
                    <a:pt x="461262" y="144284"/>
                  </a:lnTo>
                  <a:lnTo>
                    <a:pt x="437294" y="189654"/>
                  </a:lnTo>
                  <a:lnTo>
                    <a:pt x="415136" y="232300"/>
                  </a:lnTo>
                  <a:lnTo>
                    <a:pt x="353333" y="354194"/>
                  </a:lnTo>
                  <a:lnTo>
                    <a:pt x="332818" y="394814"/>
                  </a:lnTo>
                  <a:lnTo>
                    <a:pt x="331988" y="396227"/>
                  </a:lnTo>
                  <a:lnTo>
                    <a:pt x="331051" y="396108"/>
                  </a:lnTo>
                  <a:lnTo>
                    <a:pt x="329996" y="396108"/>
                  </a:lnTo>
                  <a:lnTo>
                    <a:pt x="152532" y="404701"/>
                  </a:lnTo>
                  <a:lnTo>
                    <a:pt x="146534" y="533915"/>
                  </a:lnTo>
                  <a:close/>
                </a:path>
              </a:pathLst>
            </a:custGeom>
            <a:solidFill>
              <a:srgbClr val="5B8134"/>
            </a:solidFill>
          </p:spPr>
          <p:txBody>
            <a:bodyPr wrap="square" lIns="0" tIns="0" rIns="0" bIns="0" rtlCol="0"/>
            <a:lstStyle/>
            <a:p>
              <a:endParaRPr/>
            </a:p>
          </p:txBody>
        </p:sp>
        <p:sp>
          <p:nvSpPr>
            <p:cNvPr id="22" name="object 22"/>
            <p:cNvSpPr/>
            <p:nvPr/>
          </p:nvSpPr>
          <p:spPr>
            <a:xfrm>
              <a:off x="15636814" y="5395378"/>
              <a:ext cx="506095" cy="534035"/>
            </a:xfrm>
            <a:custGeom>
              <a:avLst/>
              <a:gdLst/>
              <a:ahLst/>
              <a:cxnLst/>
              <a:rect l="l" t="t" r="r" b="b"/>
              <a:pathLst>
                <a:path w="506094" h="534035">
                  <a:moveTo>
                    <a:pt x="147945" y="131802"/>
                  </a:moveTo>
                  <a:lnTo>
                    <a:pt x="140771" y="0"/>
                  </a:lnTo>
                  <a:lnTo>
                    <a:pt x="0" y="269132"/>
                  </a:lnTo>
                  <a:lnTo>
                    <a:pt x="146534" y="533915"/>
                  </a:lnTo>
                  <a:lnTo>
                    <a:pt x="148034" y="501610"/>
                  </a:lnTo>
                  <a:lnTo>
                    <a:pt x="149533" y="469307"/>
                  </a:lnTo>
                  <a:lnTo>
                    <a:pt x="151033" y="437004"/>
                  </a:lnTo>
                  <a:lnTo>
                    <a:pt x="152532" y="404701"/>
                  </a:lnTo>
                  <a:lnTo>
                    <a:pt x="196963" y="402564"/>
                  </a:lnTo>
                  <a:lnTo>
                    <a:pt x="241350" y="400405"/>
                  </a:lnTo>
                  <a:lnTo>
                    <a:pt x="285694" y="398245"/>
                  </a:lnTo>
                  <a:lnTo>
                    <a:pt x="329996" y="396108"/>
                  </a:lnTo>
                  <a:lnTo>
                    <a:pt x="331051" y="396108"/>
                  </a:lnTo>
                  <a:lnTo>
                    <a:pt x="331988" y="396227"/>
                  </a:lnTo>
                  <a:lnTo>
                    <a:pt x="332818" y="394814"/>
                  </a:lnTo>
                  <a:lnTo>
                    <a:pt x="353333" y="354194"/>
                  </a:lnTo>
                  <a:lnTo>
                    <a:pt x="373923" y="313551"/>
                  </a:lnTo>
                  <a:lnTo>
                    <a:pt x="394541" y="272911"/>
                  </a:lnTo>
                  <a:lnTo>
                    <a:pt x="415136" y="232300"/>
                  </a:lnTo>
                  <a:lnTo>
                    <a:pt x="437294" y="189654"/>
                  </a:lnTo>
                  <a:lnTo>
                    <a:pt x="461262" y="144284"/>
                  </a:lnTo>
                  <a:lnTo>
                    <a:pt x="484871" y="98483"/>
                  </a:lnTo>
                  <a:lnTo>
                    <a:pt x="505951" y="54546"/>
                  </a:lnTo>
                  <a:lnTo>
                    <a:pt x="487639" y="74672"/>
                  </a:lnTo>
                  <a:lnTo>
                    <a:pt x="462499" y="97492"/>
                  </a:lnTo>
                  <a:lnTo>
                    <a:pt x="431824" y="117771"/>
                  </a:lnTo>
                  <a:lnTo>
                    <a:pt x="396909" y="130273"/>
                  </a:lnTo>
                  <a:lnTo>
                    <a:pt x="355223" y="134912"/>
                  </a:lnTo>
                  <a:lnTo>
                    <a:pt x="308462" y="135512"/>
                  </a:lnTo>
                  <a:lnTo>
                    <a:pt x="257647" y="133945"/>
                  </a:lnTo>
                  <a:lnTo>
                    <a:pt x="203801" y="132085"/>
                  </a:lnTo>
                  <a:lnTo>
                    <a:pt x="147945" y="131802"/>
                  </a:lnTo>
                  <a:close/>
                </a:path>
              </a:pathLst>
            </a:custGeom>
            <a:ln w="10927">
              <a:solidFill>
                <a:srgbClr val="000000"/>
              </a:solidFill>
            </a:ln>
          </p:spPr>
          <p:txBody>
            <a:bodyPr wrap="square" lIns="0" tIns="0" rIns="0" bIns="0" rtlCol="0"/>
            <a:lstStyle/>
            <a:p>
              <a:endParaRPr/>
            </a:p>
          </p:txBody>
        </p:sp>
        <p:sp>
          <p:nvSpPr>
            <p:cNvPr id="23" name="object 23"/>
            <p:cNvSpPr/>
            <p:nvPr/>
          </p:nvSpPr>
          <p:spPr>
            <a:xfrm>
              <a:off x="15179136" y="5529298"/>
              <a:ext cx="344805" cy="266700"/>
            </a:xfrm>
            <a:custGeom>
              <a:avLst/>
              <a:gdLst/>
              <a:ahLst/>
              <a:cxnLst/>
              <a:rect l="l" t="t" r="r" b="b"/>
              <a:pathLst>
                <a:path w="344805" h="266700">
                  <a:moveTo>
                    <a:pt x="106750" y="266421"/>
                  </a:moveTo>
                  <a:lnTo>
                    <a:pt x="49245" y="243087"/>
                  </a:lnTo>
                  <a:lnTo>
                    <a:pt x="18552" y="201927"/>
                  </a:lnTo>
                  <a:lnTo>
                    <a:pt x="5000" y="159576"/>
                  </a:lnTo>
                  <a:lnTo>
                    <a:pt x="0" y="118055"/>
                  </a:lnTo>
                  <a:lnTo>
                    <a:pt x="4962" y="77517"/>
                  </a:lnTo>
                  <a:lnTo>
                    <a:pt x="21300" y="38114"/>
                  </a:lnTo>
                  <a:lnTo>
                    <a:pt x="50423" y="0"/>
                  </a:lnTo>
                  <a:lnTo>
                    <a:pt x="343491" y="2820"/>
                  </a:lnTo>
                  <a:lnTo>
                    <a:pt x="333773" y="22135"/>
                  </a:lnTo>
                  <a:lnTo>
                    <a:pt x="312502" y="63250"/>
                  </a:lnTo>
                  <a:lnTo>
                    <a:pt x="291231" y="104100"/>
                  </a:lnTo>
                  <a:lnTo>
                    <a:pt x="281513" y="122621"/>
                  </a:lnTo>
                  <a:lnTo>
                    <a:pt x="312986" y="183061"/>
                  </a:lnTo>
                  <a:lnTo>
                    <a:pt x="334540" y="224707"/>
                  </a:lnTo>
                  <a:lnTo>
                    <a:pt x="344276" y="243943"/>
                  </a:lnTo>
                  <a:lnTo>
                    <a:pt x="320257" y="246969"/>
                  </a:lnTo>
                  <a:lnTo>
                    <a:pt x="196989" y="259403"/>
                  </a:lnTo>
                  <a:lnTo>
                    <a:pt x="137741" y="264633"/>
                  </a:lnTo>
                  <a:lnTo>
                    <a:pt x="106750" y="266421"/>
                  </a:lnTo>
                  <a:close/>
                </a:path>
              </a:pathLst>
            </a:custGeom>
            <a:solidFill>
              <a:srgbClr val="5B8134"/>
            </a:solidFill>
          </p:spPr>
          <p:txBody>
            <a:bodyPr wrap="square" lIns="0" tIns="0" rIns="0" bIns="0" rtlCol="0"/>
            <a:lstStyle/>
            <a:p>
              <a:endParaRPr/>
            </a:p>
          </p:txBody>
        </p:sp>
        <p:sp>
          <p:nvSpPr>
            <p:cNvPr id="24" name="object 24"/>
            <p:cNvSpPr/>
            <p:nvPr/>
          </p:nvSpPr>
          <p:spPr>
            <a:xfrm>
              <a:off x="15179136" y="5529298"/>
              <a:ext cx="344805" cy="266700"/>
            </a:xfrm>
            <a:custGeom>
              <a:avLst/>
              <a:gdLst/>
              <a:ahLst/>
              <a:cxnLst/>
              <a:rect l="l" t="t" r="r" b="b"/>
              <a:pathLst>
                <a:path w="344805" h="266700">
                  <a:moveTo>
                    <a:pt x="344279" y="243948"/>
                  </a:moveTo>
                  <a:lnTo>
                    <a:pt x="334540" y="224707"/>
                  </a:lnTo>
                  <a:lnTo>
                    <a:pt x="312986" y="183061"/>
                  </a:lnTo>
                  <a:lnTo>
                    <a:pt x="291388" y="141526"/>
                  </a:lnTo>
                  <a:lnTo>
                    <a:pt x="281513" y="122621"/>
                  </a:lnTo>
                  <a:lnTo>
                    <a:pt x="291231" y="104100"/>
                  </a:lnTo>
                  <a:lnTo>
                    <a:pt x="312502" y="63250"/>
                  </a:lnTo>
                  <a:lnTo>
                    <a:pt x="333773" y="22135"/>
                  </a:lnTo>
                  <a:lnTo>
                    <a:pt x="343491" y="2820"/>
                  </a:lnTo>
                  <a:lnTo>
                    <a:pt x="296728" y="2447"/>
                  </a:lnTo>
                  <a:lnTo>
                    <a:pt x="247468" y="1956"/>
                  </a:lnTo>
                  <a:lnTo>
                    <a:pt x="196961" y="1406"/>
                  </a:lnTo>
                  <a:lnTo>
                    <a:pt x="146452" y="858"/>
                  </a:lnTo>
                  <a:lnTo>
                    <a:pt x="97190" y="369"/>
                  </a:lnTo>
                  <a:lnTo>
                    <a:pt x="50423" y="0"/>
                  </a:lnTo>
                  <a:lnTo>
                    <a:pt x="21300" y="38114"/>
                  </a:lnTo>
                  <a:lnTo>
                    <a:pt x="4962" y="77517"/>
                  </a:lnTo>
                  <a:lnTo>
                    <a:pt x="0" y="118055"/>
                  </a:lnTo>
                  <a:lnTo>
                    <a:pt x="5000" y="159576"/>
                  </a:lnTo>
                  <a:lnTo>
                    <a:pt x="18552" y="201927"/>
                  </a:lnTo>
                  <a:lnTo>
                    <a:pt x="49245" y="243087"/>
                  </a:lnTo>
                  <a:lnTo>
                    <a:pt x="106750" y="266421"/>
                  </a:lnTo>
                  <a:lnTo>
                    <a:pt x="137741" y="264633"/>
                  </a:lnTo>
                  <a:lnTo>
                    <a:pt x="196989" y="259403"/>
                  </a:lnTo>
                  <a:lnTo>
                    <a:pt x="264493" y="252818"/>
                  </a:lnTo>
                  <a:lnTo>
                    <a:pt x="320257" y="246969"/>
                  </a:lnTo>
                  <a:lnTo>
                    <a:pt x="344280" y="243943"/>
                  </a:lnTo>
                  <a:close/>
                </a:path>
              </a:pathLst>
            </a:custGeom>
            <a:ln w="10931">
              <a:solidFill>
                <a:srgbClr val="000000"/>
              </a:solidFill>
            </a:ln>
          </p:spPr>
          <p:txBody>
            <a:bodyPr wrap="square" lIns="0" tIns="0" rIns="0" bIns="0" rtlCol="0"/>
            <a:lstStyle/>
            <a:p>
              <a:endParaRPr/>
            </a:p>
          </p:txBody>
        </p:sp>
        <p:sp>
          <p:nvSpPr>
            <p:cNvPr id="25" name="object 25"/>
            <p:cNvSpPr/>
            <p:nvPr/>
          </p:nvSpPr>
          <p:spPr>
            <a:xfrm>
              <a:off x="14995730" y="5179914"/>
              <a:ext cx="439420" cy="553085"/>
            </a:xfrm>
            <a:custGeom>
              <a:avLst/>
              <a:gdLst/>
              <a:ahLst/>
              <a:cxnLst/>
              <a:rect l="l" t="t" r="r" b="b"/>
              <a:pathLst>
                <a:path w="439419" h="553085">
                  <a:moveTo>
                    <a:pt x="202678" y="552622"/>
                  </a:moveTo>
                  <a:lnTo>
                    <a:pt x="18044" y="237592"/>
                  </a:lnTo>
                  <a:lnTo>
                    <a:pt x="18632" y="236651"/>
                  </a:lnTo>
                  <a:lnTo>
                    <a:pt x="19222" y="235821"/>
                  </a:lnTo>
                  <a:lnTo>
                    <a:pt x="34947" y="204167"/>
                  </a:lnTo>
                  <a:lnTo>
                    <a:pt x="101542" y="70603"/>
                  </a:lnTo>
                  <a:lnTo>
                    <a:pt x="0" y="0"/>
                  </a:lnTo>
                  <a:lnTo>
                    <a:pt x="289933" y="703"/>
                  </a:lnTo>
                  <a:lnTo>
                    <a:pt x="405994" y="204167"/>
                  </a:lnTo>
                  <a:lnTo>
                    <a:pt x="328271" y="204167"/>
                  </a:lnTo>
                  <a:lnTo>
                    <a:pt x="299860" y="254687"/>
                  </a:lnTo>
                  <a:lnTo>
                    <a:pt x="271153" y="302593"/>
                  </a:lnTo>
                  <a:lnTo>
                    <a:pt x="244214" y="347906"/>
                  </a:lnTo>
                  <a:lnTo>
                    <a:pt x="221097" y="390643"/>
                  </a:lnTo>
                  <a:lnTo>
                    <a:pt x="203857" y="430821"/>
                  </a:lnTo>
                  <a:lnTo>
                    <a:pt x="195205" y="466333"/>
                  </a:lnTo>
                  <a:lnTo>
                    <a:pt x="193477" y="499134"/>
                  </a:lnTo>
                  <a:lnTo>
                    <a:pt x="196644" y="528229"/>
                  </a:lnTo>
                  <a:lnTo>
                    <a:pt x="202678" y="552622"/>
                  </a:lnTo>
                  <a:close/>
                </a:path>
                <a:path w="439419" h="553085">
                  <a:moveTo>
                    <a:pt x="439181" y="262345"/>
                  </a:moveTo>
                  <a:lnTo>
                    <a:pt x="328271" y="204167"/>
                  </a:lnTo>
                  <a:lnTo>
                    <a:pt x="405997" y="204171"/>
                  </a:lnTo>
                  <a:lnTo>
                    <a:pt x="439181" y="262345"/>
                  </a:lnTo>
                  <a:close/>
                </a:path>
              </a:pathLst>
            </a:custGeom>
            <a:solidFill>
              <a:srgbClr val="5B8134"/>
            </a:solidFill>
          </p:spPr>
          <p:txBody>
            <a:bodyPr wrap="square" lIns="0" tIns="0" rIns="0" bIns="0" rtlCol="0"/>
            <a:lstStyle/>
            <a:p>
              <a:endParaRPr/>
            </a:p>
          </p:txBody>
        </p:sp>
        <p:sp>
          <p:nvSpPr>
            <p:cNvPr id="26" name="object 26"/>
            <p:cNvSpPr/>
            <p:nvPr/>
          </p:nvSpPr>
          <p:spPr>
            <a:xfrm>
              <a:off x="14995730" y="5179914"/>
              <a:ext cx="439420" cy="553085"/>
            </a:xfrm>
            <a:custGeom>
              <a:avLst/>
              <a:gdLst/>
              <a:ahLst/>
              <a:cxnLst/>
              <a:rect l="l" t="t" r="r" b="b"/>
              <a:pathLst>
                <a:path w="439419" h="553085">
                  <a:moveTo>
                    <a:pt x="328271" y="204167"/>
                  </a:moveTo>
                  <a:lnTo>
                    <a:pt x="439181" y="262345"/>
                  </a:lnTo>
                  <a:lnTo>
                    <a:pt x="289933" y="703"/>
                  </a:lnTo>
                  <a:lnTo>
                    <a:pt x="0" y="0"/>
                  </a:lnTo>
                  <a:lnTo>
                    <a:pt x="25507" y="17650"/>
                  </a:lnTo>
                  <a:lnTo>
                    <a:pt x="50727" y="35300"/>
                  </a:lnTo>
                  <a:lnTo>
                    <a:pt x="75969" y="52951"/>
                  </a:lnTo>
                  <a:lnTo>
                    <a:pt x="101542" y="70603"/>
                  </a:lnTo>
                  <a:lnTo>
                    <a:pt x="80957" y="111907"/>
                  </a:lnTo>
                  <a:lnTo>
                    <a:pt x="60338" y="153212"/>
                  </a:lnTo>
                  <a:lnTo>
                    <a:pt x="39741" y="194516"/>
                  </a:lnTo>
                  <a:lnTo>
                    <a:pt x="19222" y="235821"/>
                  </a:lnTo>
                  <a:lnTo>
                    <a:pt x="18632" y="236651"/>
                  </a:lnTo>
                  <a:lnTo>
                    <a:pt x="18044" y="237592"/>
                  </a:lnTo>
                  <a:lnTo>
                    <a:pt x="18869" y="239001"/>
                  </a:lnTo>
                  <a:lnTo>
                    <a:pt x="41752" y="278256"/>
                  </a:lnTo>
                  <a:lnTo>
                    <a:pt x="64689" y="317479"/>
                  </a:lnTo>
                  <a:lnTo>
                    <a:pt x="87649" y="356682"/>
                  </a:lnTo>
                  <a:lnTo>
                    <a:pt x="110597" y="395874"/>
                  </a:lnTo>
                  <a:lnTo>
                    <a:pt x="133567" y="435063"/>
                  </a:lnTo>
                  <a:lnTo>
                    <a:pt x="156593" y="474250"/>
                  </a:lnTo>
                  <a:lnTo>
                    <a:pt x="179641" y="513436"/>
                  </a:lnTo>
                  <a:lnTo>
                    <a:pt x="202678" y="552622"/>
                  </a:lnTo>
                  <a:lnTo>
                    <a:pt x="196644" y="528229"/>
                  </a:lnTo>
                  <a:lnTo>
                    <a:pt x="193477" y="499134"/>
                  </a:lnTo>
                  <a:lnTo>
                    <a:pt x="195205" y="466333"/>
                  </a:lnTo>
                  <a:lnTo>
                    <a:pt x="221097" y="390643"/>
                  </a:lnTo>
                  <a:lnTo>
                    <a:pt x="244214" y="347906"/>
                  </a:lnTo>
                  <a:lnTo>
                    <a:pt x="271153" y="302593"/>
                  </a:lnTo>
                  <a:lnTo>
                    <a:pt x="299860" y="254687"/>
                  </a:lnTo>
                  <a:lnTo>
                    <a:pt x="328279" y="204170"/>
                  </a:lnTo>
                  <a:close/>
                </a:path>
              </a:pathLst>
            </a:custGeom>
            <a:ln w="10925">
              <a:solidFill>
                <a:srgbClr val="000000"/>
              </a:solidFill>
            </a:ln>
          </p:spPr>
          <p:txBody>
            <a:bodyPr wrap="square" lIns="0" tIns="0" rIns="0" bIns="0" rtlCol="0"/>
            <a:lstStyle/>
            <a:p>
              <a:endParaRPr/>
            </a:p>
          </p:txBody>
        </p:sp>
      </p:grpSp>
      <p:sp>
        <p:nvSpPr>
          <p:cNvPr id="27" name="object 27"/>
          <p:cNvSpPr txBox="1"/>
          <p:nvPr/>
        </p:nvSpPr>
        <p:spPr>
          <a:xfrm>
            <a:off x="1049486" y="6352375"/>
            <a:ext cx="3225800" cy="3284220"/>
          </a:xfrm>
          <a:prstGeom prst="rect">
            <a:avLst/>
          </a:prstGeom>
        </p:spPr>
        <p:txBody>
          <a:bodyPr vert="horz" wrap="square" lIns="0" tIns="12700" rIns="0" bIns="0" rtlCol="0">
            <a:spAutoFit/>
          </a:bodyPr>
          <a:lstStyle/>
          <a:p>
            <a:pPr marL="513715" marR="506095" algn="ctr">
              <a:lnSpc>
                <a:spcPct val="116700"/>
              </a:lnSpc>
              <a:spcBef>
                <a:spcPts val="100"/>
              </a:spcBef>
            </a:pPr>
            <a:r>
              <a:rPr sz="2100" b="1" spc="30" dirty="0">
                <a:solidFill>
                  <a:srgbClr val="131313"/>
                </a:solidFill>
                <a:latin typeface="Tahoma"/>
                <a:cs typeface="Tahoma"/>
              </a:rPr>
              <a:t>T</a:t>
            </a:r>
            <a:r>
              <a:rPr sz="2100" b="1" spc="-20" dirty="0">
                <a:solidFill>
                  <a:srgbClr val="131313"/>
                </a:solidFill>
                <a:latin typeface="Tahoma"/>
                <a:cs typeface="Tahoma"/>
              </a:rPr>
              <a:t>a</a:t>
            </a:r>
            <a:r>
              <a:rPr sz="2100" b="1" spc="-95" dirty="0">
                <a:solidFill>
                  <a:srgbClr val="131313"/>
                </a:solidFill>
                <a:latin typeface="Tahoma"/>
                <a:cs typeface="Tahoma"/>
              </a:rPr>
              <a:t>r</a:t>
            </a:r>
            <a:r>
              <a:rPr sz="2100" b="1" spc="25" dirty="0">
                <a:solidFill>
                  <a:srgbClr val="131313"/>
                </a:solidFill>
                <a:latin typeface="Tahoma"/>
                <a:cs typeface="Tahoma"/>
              </a:rPr>
              <a:t>g</a:t>
            </a:r>
            <a:r>
              <a:rPr sz="2100" b="1" spc="90" dirty="0">
                <a:solidFill>
                  <a:srgbClr val="131313"/>
                </a:solidFill>
                <a:latin typeface="Tahoma"/>
                <a:cs typeface="Tahoma"/>
              </a:rPr>
              <a:t>e</a:t>
            </a:r>
            <a:r>
              <a:rPr sz="2100" b="1" spc="-70" dirty="0">
                <a:solidFill>
                  <a:srgbClr val="131313"/>
                </a:solidFill>
                <a:latin typeface="Tahoma"/>
                <a:cs typeface="Tahoma"/>
              </a:rPr>
              <a:t>t</a:t>
            </a:r>
            <a:r>
              <a:rPr sz="2100" b="1" spc="-55" dirty="0">
                <a:solidFill>
                  <a:srgbClr val="131313"/>
                </a:solidFill>
                <a:latin typeface="Tahoma"/>
                <a:cs typeface="Tahoma"/>
              </a:rPr>
              <a:t> </a:t>
            </a:r>
            <a:r>
              <a:rPr sz="2100" b="1" spc="-395" dirty="0">
                <a:solidFill>
                  <a:srgbClr val="131313"/>
                </a:solidFill>
                <a:latin typeface="Tahoma"/>
                <a:cs typeface="Tahoma"/>
              </a:rPr>
              <a:t>1</a:t>
            </a:r>
            <a:r>
              <a:rPr sz="2100" b="1" spc="-260" dirty="0">
                <a:solidFill>
                  <a:srgbClr val="131313"/>
                </a:solidFill>
                <a:latin typeface="Tahoma"/>
                <a:cs typeface="Tahoma"/>
              </a:rPr>
              <a:t>:</a:t>
            </a:r>
            <a:r>
              <a:rPr sz="2100" b="1" spc="-55" dirty="0">
                <a:solidFill>
                  <a:srgbClr val="131313"/>
                </a:solidFill>
                <a:latin typeface="Tahoma"/>
                <a:cs typeface="Tahoma"/>
              </a:rPr>
              <a:t> </a:t>
            </a:r>
            <a:r>
              <a:rPr sz="2100" b="1" spc="70" dirty="0">
                <a:solidFill>
                  <a:srgbClr val="131313"/>
                </a:solidFill>
                <a:latin typeface="Tahoma"/>
                <a:cs typeface="Tahoma"/>
              </a:rPr>
              <a:t>M</a:t>
            </a:r>
            <a:r>
              <a:rPr sz="2100" b="1" spc="-95" dirty="0">
                <a:solidFill>
                  <a:srgbClr val="131313"/>
                </a:solidFill>
                <a:latin typeface="Tahoma"/>
                <a:cs typeface="Tahoma"/>
              </a:rPr>
              <a:t>i</a:t>
            </a:r>
            <a:r>
              <a:rPr sz="2100" b="1" spc="-80" dirty="0">
                <a:solidFill>
                  <a:srgbClr val="131313"/>
                </a:solidFill>
                <a:latin typeface="Tahoma"/>
                <a:cs typeface="Tahoma"/>
              </a:rPr>
              <a:t>n</a:t>
            </a:r>
            <a:r>
              <a:rPr sz="2100" b="1" spc="90" dirty="0">
                <a:solidFill>
                  <a:srgbClr val="131313"/>
                </a:solidFill>
                <a:latin typeface="Tahoma"/>
                <a:cs typeface="Tahoma"/>
              </a:rPr>
              <a:t>e</a:t>
            </a:r>
            <a:r>
              <a:rPr sz="2100" b="1" spc="-95" dirty="0">
                <a:solidFill>
                  <a:srgbClr val="131313"/>
                </a:solidFill>
                <a:latin typeface="Tahoma"/>
                <a:cs typeface="Tahoma"/>
              </a:rPr>
              <a:t>r</a:t>
            </a:r>
            <a:r>
              <a:rPr sz="2100" b="1" spc="-20" dirty="0">
                <a:solidFill>
                  <a:srgbClr val="131313"/>
                </a:solidFill>
                <a:latin typeface="Tahoma"/>
                <a:cs typeface="Tahoma"/>
              </a:rPr>
              <a:t>a</a:t>
            </a:r>
            <a:r>
              <a:rPr sz="2100" b="1" dirty="0">
                <a:solidFill>
                  <a:srgbClr val="131313"/>
                </a:solidFill>
                <a:latin typeface="Tahoma"/>
                <a:cs typeface="Tahoma"/>
              </a:rPr>
              <a:t>l  </a:t>
            </a:r>
            <a:r>
              <a:rPr sz="2100" b="1" spc="-25" dirty="0">
                <a:solidFill>
                  <a:srgbClr val="131313"/>
                </a:solidFill>
                <a:latin typeface="Tahoma"/>
                <a:cs typeface="Tahoma"/>
              </a:rPr>
              <a:t>Footprint</a:t>
            </a:r>
            <a:endParaRPr sz="2100">
              <a:latin typeface="Tahoma"/>
              <a:cs typeface="Tahoma"/>
            </a:endParaRPr>
          </a:p>
          <a:p>
            <a:pPr marL="12700" marR="5080" algn="ctr">
              <a:lnSpc>
                <a:spcPct val="116700"/>
              </a:lnSpc>
              <a:spcBef>
                <a:spcPts val="870"/>
              </a:spcBef>
            </a:pPr>
            <a:r>
              <a:rPr sz="1500" spc="50" dirty="0">
                <a:solidFill>
                  <a:srgbClr val="131313"/>
                </a:solidFill>
                <a:latin typeface="Verdana"/>
                <a:cs typeface="Verdana"/>
              </a:rPr>
              <a:t>T</a:t>
            </a:r>
            <a:r>
              <a:rPr sz="1500" spc="-70" dirty="0">
                <a:solidFill>
                  <a:srgbClr val="131313"/>
                </a:solidFill>
                <a:latin typeface="Verdana"/>
                <a:cs typeface="Verdana"/>
              </a:rPr>
              <a:t>h</a:t>
            </a:r>
            <a:r>
              <a:rPr sz="1500" spc="70" dirty="0">
                <a:solidFill>
                  <a:srgbClr val="131313"/>
                </a:solidFill>
                <a:latin typeface="Verdana"/>
                <a:cs typeface="Verdana"/>
              </a:rPr>
              <a:t>e</a:t>
            </a:r>
            <a:r>
              <a:rPr sz="1500" spc="-100" dirty="0">
                <a:solidFill>
                  <a:srgbClr val="131313"/>
                </a:solidFill>
                <a:latin typeface="Verdana"/>
                <a:cs typeface="Verdana"/>
              </a:rPr>
              <a:t> </a:t>
            </a:r>
            <a:r>
              <a:rPr sz="1500" spc="-20" dirty="0">
                <a:solidFill>
                  <a:srgbClr val="131313"/>
                </a:solidFill>
                <a:latin typeface="Verdana"/>
                <a:cs typeface="Verdana"/>
              </a:rPr>
              <a:t>a</a:t>
            </a:r>
            <a:r>
              <a:rPr sz="1500" spc="-85" dirty="0">
                <a:solidFill>
                  <a:srgbClr val="131313"/>
                </a:solidFill>
                <a:latin typeface="Verdana"/>
                <a:cs typeface="Verdana"/>
              </a:rPr>
              <a:t>m</a:t>
            </a:r>
            <a:r>
              <a:rPr sz="1500" spc="65" dirty="0">
                <a:solidFill>
                  <a:srgbClr val="131313"/>
                </a:solidFill>
                <a:latin typeface="Verdana"/>
                <a:cs typeface="Verdana"/>
              </a:rPr>
              <a:t>o</a:t>
            </a:r>
            <a:r>
              <a:rPr sz="1500" spc="-65" dirty="0">
                <a:solidFill>
                  <a:srgbClr val="131313"/>
                </a:solidFill>
                <a:latin typeface="Verdana"/>
                <a:cs typeface="Verdana"/>
              </a:rPr>
              <a:t>u</a:t>
            </a:r>
            <a:r>
              <a:rPr sz="1500" spc="-70" dirty="0">
                <a:solidFill>
                  <a:srgbClr val="131313"/>
                </a:solidFill>
                <a:latin typeface="Verdana"/>
                <a:cs typeface="Verdana"/>
              </a:rPr>
              <a:t>n</a:t>
            </a:r>
            <a:r>
              <a:rPr sz="1500" spc="-40" dirty="0">
                <a:solidFill>
                  <a:srgbClr val="131313"/>
                </a:solidFill>
                <a:latin typeface="Verdana"/>
                <a:cs typeface="Verdana"/>
              </a:rPr>
              <a:t>t</a:t>
            </a:r>
            <a:r>
              <a:rPr sz="1500" spc="-100" dirty="0">
                <a:solidFill>
                  <a:srgbClr val="131313"/>
                </a:solidFill>
                <a:latin typeface="Verdana"/>
                <a:cs typeface="Verdana"/>
              </a:rPr>
              <a:t> </a:t>
            </a:r>
            <a:r>
              <a:rPr sz="1500" spc="65" dirty="0">
                <a:solidFill>
                  <a:srgbClr val="131313"/>
                </a:solidFill>
                <a:latin typeface="Verdana"/>
                <a:cs typeface="Verdana"/>
              </a:rPr>
              <a:t>o</a:t>
            </a:r>
            <a:r>
              <a:rPr sz="1500" spc="15" dirty="0">
                <a:solidFill>
                  <a:srgbClr val="131313"/>
                </a:solidFill>
                <a:latin typeface="Verdana"/>
                <a:cs typeface="Verdana"/>
              </a:rPr>
              <a:t>f</a:t>
            </a:r>
            <a:r>
              <a:rPr sz="1500" spc="-100" dirty="0">
                <a:solidFill>
                  <a:srgbClr val="131313"/>
                </a:solidFill>
                <a:latin typeface="Verdana"/>
                <a:cs typeface="Verdana"/>
              </a:rPr>
              <a:t> </a:t>
            </a:r>
            <a:r>
              <a:rPr sz="1500" spc="-85" dirty="0">
                <a:solidFill>
                  <a:srgbClr val="131313"/>
                </a:solidFill>
                <a:latin typeface="Verdana"/>
                <a:cs typeface="Verdana"/>
              </a:rPr>
              <a:t>m</a:t>
            </a:r>
            <a:r>
              <a:rPr sz="1500" spc="-20" dirty="0">
                <a:solidFill>
                  <a:srgbClr val="131313"/>
                </a:solidFill>
                <a:latin typeface="Verdana"/>
                <a:cs typeface="Verdana"/>
              </a:rPr>
              <a:t>a</a:t>
            </a:r>
            <a:r>
              <a:rPr sz="1500" spc="-45" dirty="0">
                <a:solidFill>
                  <a:srgbClr val="131313"/>
                </a:solidFill>
                <a:latin typeface="Verdana"/>
                <a:cs typeface="Verdana"/>
              </a:rPr>
              <a:t>t</a:t>
            </a:r>
            <a:r>
              <a:rPr sz="1500" spc="65" dirty="0">
                <a:solidFill>
                  <a:srgbClr val="131313"/>
                </a:solidFill>
                <a:latin typeface="Verdana"/>
                <a:cs typeface="Verdana"/>
              </a:rPr>
              <a:t>e</a:t>
            </a:r>
            <a:r>
              <a:rPr sz="1500" spc="-90" dirty="0">
                <a:solidFill>
                  <a:srgbClr val="131313"/>
                </a:solidFill>
                <a:latin typeface="Verdana"/>
                <a:cs typeface="Verdana"/>
              </a:rPr>
              <a:t>r</a:t>
            </a:r>
            <a:r>
              <a:rPr sz="1500" spc="-70" dirty="0">
                <a:solidFill>
                  <a:srgbClr val="131313"/>
                </a:solidFill>
                <a:latin typeface="Verdana"/>
                <a:cs typeface="Verdana"/>
              </a:rPr>
              <a:t>i</a:t>
            </a:r>
            <a:r>
              <a:rPr sz="1500" spc="-20" dirty="0">
                <a:solidFill>
                  <a:srgbClr val="131313"/>
                </a:solidFill>
                <a:latin typeface="Verdana"/>
                <a:cs typeface="Verdana"/>
              </a:rPr>
              <a:t>a</a:t>
            </a:r>
            <a:r>
              <a:rPr sz="1500" spc="10" dirty="0">
                <a:solidFill>
                  <a:srgbClr val="131313"/>
                </a:solidFill>
                <a:latin typeface="Verdana"/>
                <a:cs typeface="Verdana"/>
              </a:rPr>
              <a:t>l</a:t>
            </a:r>
            <a:r>
              <a:rPr sz="1500" spc="-100" dirty="0">
                <a:solidFill>
                  <a:srgbClr val="131313"/>
                </a:solidFill>
                <a:latin typeface="Verdana"/>
                <a:cs typeface="Verdana"/>
              </a:rPr>
              <a:t> </a:t>
            </a:r>
            <a:r>
              <a:rPr sz="1500" spc="65" dirty="0">
                <a:solidFill>
                  <a:srgbClr val="131313"/>
                </a:solidFill>
                <a:latin typeface="Verdana"/>
                <a:cs typeface="Verdana"/>
              </a:rPr>
              <a:t>e</a:t>
            </a:r>
            <a:r>
              <a:rPr sz="1500" spc="-50" dirty="0">
                <a:solidFill>
                  <a:srgbClr val="131313"/>
                </a:solidFill>
                <a:latin typeface="Verdana"/>
                <a:cs typeface="Verdana"/>
              </a:rPr>
              <a:t>x</a:t>
            </a:r>
            <a:r>
              <a:rPr sz="1500" spc="-45" dirty="0">
                <a:solidFill>
                  <a:srgbClr val="131313"/>
                </a:solidFill>
                <a:latin typeface="Verdana"/>
                <a:cs typeface="Verdana"/>
              </a:rPr>
              <a:t>t</a:t>
            </a:r>
            <a:r>
              <a:rPr sz="1500" spc="-90" dirty="0">
                <a:solidFill>
                  <a:srgbClr val="131313"/>
                </a:solidFill>
                <a:latin typeface="Verdana"/>
                <a:cs typeface="Verdana"/>
              </a:rPr>
              <a:t>r</a:t>
            </a:r>
            <a:r>
              <a:rPr sz="1500" spc="-20" dirty="0">
                <a:solidFill>
                  <a:srgbClr val="131313"/>
                </a:solidFill>
                <a:latin typeface="Verdana"/>
                <a:cs typeface="Verdana"/>
              </a:rPr>
              <a:t>a</a:t>
            </a:r>
            <a:r>
              <a:rPr sz="1500" spc="140" dirty="0">
                <a:solidFill>
                  <a:srgbClr val="131313"/>
                </a:solidFill>
                <a:latin typeface="Verdana"/>
                <a:cs typeface="Verdana"/>
              </a:rPr>
              <a:t>c</a:t>
            </a:r>
            <a:r>
              <a:rPr sz="1500" spc="-45" dirty="0">
                <a:solidFill>
                  <a:srgbClr val="131313"/>
                </a:solidFill>
                <a:latin typeface="Verdana"/>
                <a:cs typeface="Verdana"/>
              </a:rPr>
              <a:t>t</a:t>
            </a:r>
            <a:r>
              <a:rPr sz="1500" spc="-70" dirty="0">
                <a:solidFill>
                  <a:srgbClr val="131313"/>
                </a:solidFill>
                <a:latin typeface="Verdana"/>
                <a:cs typeface="Verdana"/>
              </a:rPr>
              <a:t>i</a:t>
            </a:r>
            <a:r>
              <a:rPr sz="1500" spc="65" dirty="0">
                <a:solidFill>
                  <a:srgbClr val="131313"/>
                </a:solidFill>
                <a:latin typeface="Verdana"/>
                <a:cs typeface="Verdana"/>
              </a:rPr>
              <a:t>o</a:t>
            </a:r>
            <a:r>
              <a:rPr sz="1500" spc="-45" dirty="0">
                <a:solidFill>
                  <a:srgbClr val="131313"/>
                </a:solidFill>
                <a:latin typeface="Verdana"/>
                <a:cs typeface="Verdana"/>
              </a:rPr>
              <a:t>n  </a:t>
            </a:r>
            <a:r>
              <a:rPr sz="1500" spc="20" dirty="0">
                <a:solidFill>
                  <a:srgbClr val="131313"/>
                </a:solidFill>
                <a:latin typeface="Verdana"/>
                <a:cs typeface="Verdana"/>
              </a:rPr>
              <a:t>necessary </a:t>
            </a:r>
            <a:r>
              <a:rPr sz="1500" spc="15" dirty="0">
                <a:solidFill>
                  <a:srgbClr val="131313"/>
                </a:solidFill>
                <a:latin typeface="Verdana"/>
                <a:cs typeface="Verdana"/>
              </a:rPr>
              <a:t>to </a:t>
            </a:r>
            <a:r>
              <a:rPr sz="1500" spc="-5" dirty="0">
                <a:solidFill>
                  <a:srgbClr val="131313"/>
                </a:solidFill>
                <a:latin typeface="Verdana"/>
                <a:cs typeface="Verdana"/>
              </a:rPr>
              <a:t>provide </a:t>
            </a:r>
            <a:r>
              <a:rPr sz="1500" spc="-15" dirty="0">
                <a:solidFill>
                  <a:srgbClr val="131313"/>
                </a:solidFill>
                <a:latin typeface="Verdana"/>
                <a:cs typeface="Verdana"/>
              </a:rPr>
              <a:t>a </a:t>
            </a:r>
            <a:r>
              <a:rPr sz="1500" spc="-35" dirty="0">
                <a:solidFill>
                  <a:srgbClr val="131313"/>
                </a:solidFill>
                <a:latin typeface="Verdana"/>
                <a:cs typeface="Verdana"/>
              </a:rPr>
              <a:t>nation's </a:t>
            </a:r>
            <a:r>
              <a:rPr sz="1500" spc="-30" dirty="0">
                <a:solidFill>
                  <a:srgbClr val="131313"/>
                </a:solidFill>
                <a:latin typeface="Verdana"/>
                <a:cs typeface="Verdana"/>
              </a:rPr>
              <a:t> </a:t>
            </a:r>
            <a:r>
              <a:rPr sz="1500" dirty="0">
                <a:solidFill>
                  <a:srgbClr val="131313"/>
                </a:solidFill>
                <a:latin typeface="Verdana"/>
                <a:cs typeface="Verdana"/>
              </a:rPr>
              <a:t>consumption is </a:t>
            </a:r>
            <a:r>
              <a:rPr sz="1500" spc="40" dirty="0">
                <a:solidFill>
                  <a:srgbClr val="131313"/>
                </a:solidFill>
                <a:latin typeface="Verdana"/>
                <a:cs typeface="Verdana"/>
              </a:rPr>
              <a:t>called </a:t>
            </a:r>
            <a:r>
              <a:rPr sz="1500" spc="-15" dirty="0">
                <a:solidFill>
                  <a:srgbClr val="131313"/>
                </a:solidFill>
                <a:latin typeface="Verdana"/>
                <a:cs typeface="Verdana"/>
              </a:rPr>
              <a:t>the </a:t>
            </a:r>
            <a:r>
              <a:rPr sz="1500" spc="-10" dirty="0">
                <a:solidFill>
                  <a:srgbClr val="131313"/>
                </a:solidFill>
                <a:latin typeface="Verdana"/>
                <a:cs typeface="Verdana"/>
              </a:rPr>
              <a:t> </a:t>
            </a:r>
            <a:r>
              <a:rPr sz="1500" spc="-25" dirty="0">
                <a:solidFill>
                  <a:srgbClr val="131313"/>
                </a:solidFill>
                <a:latin typeface="Verdana"/>
                <a:cs typeface="Verdana"/>
              </a:rPr>
              <a:t>"Material Footprint" </a:t>
            </a:r>
            <a:r>
              <a:rPr sz="1500" spc="-95" dirty="0">
                <a:solidFill>
                  <a:srgbClr val="131313"/>
                </a:solidFill>
                <a:latin typeface="Verdana"/>
                <a:cs typeface="Verdana"/>
              </a:rPr>
              <a:t>(MF). </a:t>
            </a:r>
            <a:r>
              <a:rPr sz="1500" spc="15" dirty="0">
                <a:solidFill>
                  <a:srgbClr val="131313"/>
                </a:solidFill>
                <a:latin typeface="Verdana"/>
                <a:cs typeface="Verdana"/>
              </a:rPr>
              <a:t>The </a:t>
            </a:r>
            <a:r>
              <a:rPr sz="1500" spc="20" dirty="0">
                <a:solidFill>
                  <a:srgbClr val="131313"/>
                </a:solidFill>
                <a:latin typeface="Verdana"/>
                <a:cs typeface="Verdana"/>
              </a:rPr>
              <a:t> </a:t>
            </a:r>
            <a:r>
              <a:rPr sz="1500" spc="-85" dirty="0">
                <a:solidFill>
                  <a:srgbClr val="131313"/>
                </a:solidFill>
                <a:latin typeface="Verdana"/>
                <a:cs typeface="Verdana"/>
              </a:rPr>
              <a:t>m</a:t>
            </a:r>
            <a:r>
              <a:rPr sz="1500" spc="-20" dirty="0">
                <a:solidFill>
                  <a:srgbClr val="131313"/>
                </a:solidFill>
                <a:latin typeface="Verdana"/>
                <a:cs typeface="Verdana"/>
              </a:rPr>
              <a:t>a</a:t>
            </a:r>
            <a:r>
              <a:rPr sz="1500" spc="-45" dirty="0">
                <a:solidFill>
                  <a:srgbClr val="131313"/>
                </a:solidFill>
                <a:latin typeface="Verdana"/>
                <a:cs typeface="Verdana"/>
              </a:rPr>
              <a:t>t</a:t>
            </a:r>
            <a:r>
              <a:rPr sz="1500" spc="65" dirty="0">
                <a:solidFill>
                  <a:srgbClr val="131313"/>
                </a:solidFill>
                <a:latin typeface="Verdana"/>
                <a:cs typeface="Verdana"/>
              </a:rPr>
              <a:t>e</a:t>
            </a:r>
            <a:r>
              <a:rPr sz="1500" spc="-90" dirty="0">
                <a:solidFill>
                  <a:srgbClr val="131313"/>
                </a:solidFill>
                <a:latin typeface="Verdana"/>
                <a:cs typeface="Verdana"/>
              </a:rPr>
              <a:t>r</a:t>
            </a:r>
            <a:r>
              <a:rPr sz="1500" spc="-70" dirty="0">
                <a:solidFill>
                  <a:srgbClr val="131313"/>
                </a:solidFill>
                <a:latin typeface="Verdana"/>
                <a:cs typeface="Verdana"/>
              </a:rPr>
              <a:t>i</a:t>
            </a:r>
            <a:r>
              <a:rPr sz="1500" spc="-20" dirty="0">
                <a:solidFill>
                  <a:srgbClr val="131313"/>
                </a:solidFill>
                <a:latin typeface="Verdana"/>
                <a:cs typeface="Verdana"/>
              </a:rPr>
              <a:t>a</a:t>
            </a:r>
            <a:r>
              <a:rPr sz="1500" spc="10" dirty="0">
                <a:solidFill>
                  <a:srgbClr val="131313"/>
                </a:solidFill>
                <a:latin typeface="Verdana"/>
                <a:cs typeface="Verdana"/>
              </a:rPr>
              <a:t>l</a:t>
            </a:r>
            <a:r>
              <a:rPr sz="1500" spc="-100" dirty="0">
                <a:solidFill>
                  <a:srgbClr val="131313"/>
                </a:solidFill>
                <a:latin typeface="Verdana"/>
                <a:cs typeface="Verdana"/>
              </a:rPr>
              <a:t> </a:t>
            </a:r>
            <a:r>
              <a:rPr sz="1500" spc="10" dirty="0">
                <a:solidFill>
                  <a:srgbClr val="131313"/>
                </a:solidFill>
                <a:latin typeface="Verdana"/>
                <a:cs typeface="Verdana"/>
              </a:rPr>
              <a:t>f</a:t>
            </a:r>
            <a:r>
              <a:rPr sz="1500" spc="65" dirty="0">
                <a:solidFill>
                  <a:srgbClr val="131313"/>
                </a:solidFill>
                <a:latin typeface="Verdana"/>
                <a:cs typeface="Verdana"/>
              </a:rPr>
              <a:t>oo</a:t>
            </a:r>
            <a:r>
              <a:rPr sz="1500" spc="-45" dirty="0">
                <a:solidFill>
                  <a:srgbClr val="131313"/>
                </a:solidFill>
                <a:latin typeface="Verdana"/>
                <a:cs typeface="Verdana"/>
              </a:rPr>
              <a:t>t</a:t>
            </a:r>
            <a:r>
              <a:rPr sz="1500" spc="35" dirty="0">
                <a:solidFill>
                  <a:srgbClr val="131313"/>
                </a:solidFill>
                <a:latin typeface="Verdana"/>
                <a:cs typeface="Verdana"/>
              </a:rPr>
              <a:t>p</a:t>
            </a:r>
            <a:r>
              <a:rPr sz="1500" spc="-90" dirty="0">
                <a:solidFill>
                  <a:srgbClr val="131313"/>
                </a:solidFill>
                <a:latin typeface="Verdana"/>
                <a:cs typeface="Verdana"/>
              </a:rPr>
              <a:t>r</a:t>
            </a:r>
            <a:r>
              <a:rPr sz="1500" spc="-70" dirty="0">
                <a:solidFill>
                  <a:srgbClr val="131313"/>
                </a:solidFill>
                <a:latin typeface="Verdana"/>
                <a:cs typeface="Verdana"/>
              </a:rPr>
              <a:t>in</a:t>
            </a:r>
            <a:r>
              <a:rPr sz="1500" spc="-45" dirty="0">
                <a:solidFill>
                  <a:srgbClr val="131313"/>
                </a:solidFill>
                <a:latin typeface="Verdana"/>
                <a:cs typeface="Verdana"/>
              </a:rPr>
              <a:t>t</a:t>
            </a:r>
            <a:r>
              <a:rPr sz="1500" spc="75" dirty="0">
                <a:solidFill>
                  <a:srgbClr val="131313"/>
                </a:solidFill>
                <a:latin typeface="Verdana"/>
                <a:cs typeface="Verdana"/>
              </a:rPr>
              <a:t>s</a:t>
            </a:r>
            <a:r>
              <a:rPr sz="1500" spc="-100" dirty="0">
                <a:solidFill>
                  <a:srgbClr val="131313"/>
                </a:solidFill>
                <a:latin typeface="Verdana"/>
                <a:cs typeface="Verdana"/>
              </a:rPr>
              <a:t> </a:t>
            </a:r>
            <a:r>
              <a:rPr sz="1500" spc="10" dirty="0">
                <a:solidFill>
                  <a:srgbClr val="131313"/>
                </a:solidFill>
                <a:latin typeface="Verdana"/>
                <a:cs typeface="Verdana"/>
              </a:rPr>
              <a:t>f</a:t>
            </a:r>
            <a:r>
              <a:rPr sz="1500" spc="65" dirty="0">
                <a:solidFill>
                  <a:srgbClr val="131313"/>
                </a:solidFill>
                <a:latin typeface="Verdana"/>
                <a:cs typeface="Verdana"/>
              </a:rPr>
              <a:t>o</a:t>
            </a:r>
            <a:r>
              <a:rPr sz="1500" spc="-85" dirty="0">
                <a:solidFill>
                  <a:srgbClr val="131313"/>
                </a:solidFill>
                <a:latin typeface="Verdana"/>
                <a:cs typeface="Verdana"/>
              </a:rPr>
              <a:t>r</a:t>
            </a:r>
            <a:r>
              <a:rPr sz="1500" spc="-100" dirty="0">
                <a:solidFill>
                  <a:srgbClr val="131313"/>
                </a:solidFill>
                <a:latin typeface="Verdana"/>
                <a:cs typeface="Verdana"/>
              </a:rPr>
              <a:t> </a:t>
            </a:r>
            <a:r>
              <a:rPr sz="1500" spc="35" dirty="0">
                <a:solidFill>
                  <a:srgbClr val="131313"/>
                </a:solidFill>
                <a:latin typeface="Verdana"/>
                <a:cs typeface="Verdana"/>
              </a:rPr>
              <a:t>b</a:t>
            </a:r>
            <a:r>
              <a:rPr sz="1500" spc="-70" dirty="0">
                <a:solidFill>
                  <a:srgbClr val="131313"/>
                </a:solidFill>
                <a:latin typeface="Verdana"/>
                <a:cs typeface="Verdana"/>
              </a:rPr>
              <a:t>i</a:t>
            </a:r>
            <a:r>
              <a:rPr sz="1500" spc="65" dirty="0">
                <a:solidFill>
                  <a:srgbClr val="131313"/>
                </a:solidFill>
                <a:latin typeface="Verdana"/>
                <a:cs typeface="Verdana"/>
              </a:rPr>
              <a:t>o</a:t>
            </a:r>
            <a:r>
              <a:rPr sz="1500" spc="-85" dirty="0">
                <a:solidFill>
                  <a:srgbClr val="131313"/>
                </a:solidFill>
                <a:latin typeface="Verdana"/>
                <a:cs typeface="Verdana"/>
              </a:rPr>
              <a:t>m</a:t>
            </a:r>
            <a:r>
              <a:rPr sz="1500" spc="-20" dirty="0">
                <a:solidFill>
                  <a:srgbClr val="131313"/>
                </a:solidFill>
                <a:latin typeface="Verdana"/>
                <a:cs typeface="Verdana"/>
              </a:rPr>
              <a:t>a</a:t>
            </a:r>
            <a:r>
              <a:rPr sz="1500" spc="70" dirty="0">
                <a:solidFill>
                  <a:srgbClr val="131313"/>
                </a:solidFill>
                <a:latin typeface="Verdana"/>
                <a:cs typeface="Verdana"/>
              </a:rPr>
              <a:t>ss</a:t>
            </a:r>
            <a:r>
              <a:rPr sz="1500" spc="-130" dirty="0">
                <a:solidFill>
                  <a:srgbClr val="131313"/>
                </a:solidFill>
                <a:latin typeface="Verdana"/>
                <a:cs typeface="Verdana"/>
              </a:rPr>
              <a:t>,  </a:t>
            </a:r>
            <a:r>
              <a:rPr sz="1500" spc="25" dirty="0">
                <a:solidFill>
                  <a:srgbClr val="131313"/>
                </a:solidFill>
                <a:latin typeface="Verdana"/>
                <a:cs typeface="Verdana"/>
              </a:rPr>
              <a:t>fossil </a:t>
            </a:r>
            <a:r>
              <a:rPr sz="1500" spc="-10" dirty="0">
                <a:solidFill>
                  <a:srgbClr val="131313"/>
                </a:solidFill>
                <a:latin typeface="Verdana"/>
                <a:cs typeface="Verdana"/>
              </a:rPr>
              <a:t>fuels, </a:t>
            </a:r>
            <a:r>
              <a:rPr sz="1500" spc="-15" dirty="0">
                <a:solidFill>
                  <a:srgbClr val="131313"/>
                </a:solidFill>
                <a:latin typeface="Verdana"/>
                <a:cs typeface="Verdana"/>
              </a:rPr>
              <a:t>metal </a:t>
            </a:r>
            <a:r>
              <a:rPr sz="1500" spc="-20" dirty="0">
                <a:solidFill>
                  <a:srgbClr val="131313"/>
                </a:solidFill>
                <a:latin typeface="Verdana"/>
                <a:cs typeface="Verdana"/>
              </a:rPr>
              <a:t>and </a:t>
            </a:r>
            <a:r>
              <a:rPr sz="1500" spc="-35" dirty="0">
                <a:solidFill>
                  <a:srgbClr val="131313"/>
                </a:solidFill>
                <a:latin typeface="Verdana"/>
                <a:cs typeface="Verdana"/>
              </a:rPr>
              <a:t>non-metal </a:t>
            </a:r>
            <a:r>
              <a:rPr sz="1500" spc="-30" dirty="0">
                <a:solidFill>
                  <a:srgbClr val="131313"/>
                </a:solidFill>
                <a:latin typeface="Verdana"/>
                <a:cs typeface="Verdana"/>
              </a:rPr>
              <a:t> </a:t>
            </a:r>
            <a:r>
              <a:rPr sz="1500" spc="30" dirty="0">
                <a:solidFill>
                  <a:srgbClr val="131313"/>
                </a:solidFill>
                <a:latin typeface="Verdana"/>
                <a:cs typeface="Verdana"/>
              </a:rPr>
              <a:t>ores </a:t>
            </a:r>
            <a:r>
              <a:rPr sz="1500" spc="-15" dirty="0">
                <a:solidFill>
                  <a:srgbClr val="131313"/>
                </a:solidFill>
                <a:latin typeface="Verdana"/>
                <a:cs typeface="Verdana"/>
              </a:rPr>
              <a:t>are </a:t>
            </a:r>
            <a:r>
              <a:rPr sz="1500" spc="30" dirty="0">
                <a:solidFill>
                  <a:srgbClr val="131313"/>
                </a:solidFill>
                <a:latin typeface="Verdana"/>
                <a:cs typeface="Verdana"/>
              </a:rPr>
              <a:t>added </a:t>
            </a:r>
            <a:r>
              <a:rPr sz="1500" spc="-15" dirty="0">
                <a:solidFill>
                  <a:srgbClr val="131313"/>
                </a:solidFill>
                <a:latin typeface="Verdana"/>
                <a:cs typeface="Verdana"/>
              </a:rPr>
              <a:t>up </a:t>
            </a:r>
            <a:r>
              <a:rPr sz="1500" spc="15" dirty="0">
                <a:solidFill>
                  <a:srgbClr val="131313"/>
                </a:solidFill>
                <a:latin typeface="Verdana"/>
                <a:cs typeface="Verdana"/>
              </a:rPr>
              <a:t>to </a:t>
            </a:r>
            <a:r>
              <a:rPr sz="1500" spc="20" dirty="0">
                <a:solidFill>
                  <a:srgbClr val="131313"/>
                </a:solidFill>
                <a:latin typeface="Verdana"/>
                <a:cs typeface="Verdana"/>
              </a:rPr>
              <a:t>create </a:t>
            </a:r>
            <a:r>
              <a:rPr sz="1500" spc="-15" dirty="0">
                <a:solidFill>
                  <a:srgbClr val="131313"/>
                </a:solidFill>
                <a:latin typeface="Verdana"/>
                <a:cs typeface="Verdana"/>
              </a:rPr>
              <a:t>the </a:t>
            </a:r>
            <a:r>
              <a:rPr sz="1500" spc="-10" dirty="0">
                <a:solidFill>
                  <a:srgbClr val="131313"/>
                </a:solidFill>
                <a:latin typeface="Verdana"/>
                <a:cs typeface="Verdana"/>
              </a:rPr>
              <a:t> </a:t>
            </a:r>
            <a:r>
              <a:rPr sz="1500" spc="65" dirty="0">
                <a:solidFill>
                  <a:srgbClr val="131313"/>
                </a:solidFill>
                <a:latin typeface="Verdana"/>
                <a:cs typeface="Verdana"/>
              </a:rPr>
              <a:t>o</a:t>
            </a:r>
            <a:r>
              <a:rPr sz="1500" spc="-95" dirty="0">
                <a:solidFill>
                  <a:srgbClr val="131313"/>
                </a:solidFill>
                <a:latin typeface="Verdana"/>
                <a:cs typeface="Verdana"/>
              </a:rPr>
              <a:t>v</a:t>
            </a:r>
            <a:r>
              <a:rPr sz="1500" spc="65" dirty="0">
                <a:solidFill>
                  <a:srgbClr val="131313"/>
                </a:solidFill>
                <a:latin typeface="Verdana"/>
                <a:cs typeface="Verdana"/>
              </a:rPr>
              <a:t>e</a:t>
            </a:r>
            <a:r>
              <a:rPr sz="1500" spc="-90" dirty="0">
                <a:solidFill>
                  <a:srgbClr val="131313"/>
                </a:solidFill>
                <a:latin typeface="Verdana"/>
                <a:cs typeface="Verdana"/>
              </a:rPr>
              <a:t>r</a:t>
            </a:r>
            <a:r>
              <a:rPr sz="1500" spc="-20" dirty="0">
                <a:solidFill>
                  <a:srgbClr val="131313"/>
                </a:solidFill>
                <a:latin typeface="Verdana"/>
                <a:cs typeface="Verdana"/>
              </a:rPr>
              <a:t>a</a:t>
            </a:r>
            <a:r>
              <a:rPr sz="1500" spc="5" dirty="0">
                <a:solidFill>
                  <a:srgbClr val="131313"/>
                </a:solidFill>
                <a:latin typeface="Verdana"/>
                <a:cs typeface="Verdana"/>
              </a:rPr>
              <a:t>l</a:t>
            </a:r>
            <a:r>
              <a:rPr sz="1500" spc="10" dirty="0">
                <a:solidFill>
                  <a:srgbClr val="131313"/>
                </a:solidFill>
                <a:latin typeface="Verdana"/>
                <a:cs typeface="Verdana"/>
              </a:rPr>
              <a:t>l</a:t>
            </a:r>
            <a:r>
              <a:rPr sz="1500" spc="-100" dirty="0">
                <a:solidFill>
                  <a:srgbClr val="131313"/>
                </a:solidFill>
                <a:latin typeface="Verdana"/>
                <a:cs typeface="Verdana"/>
              </a:rPr>
              <a:t> </a:t>
            </a:r>
            <a:r>
              <a:rPr sz="1500" spc="-85" dirty="0">
                <a:solidFill>
                  <a:srgbClr val="131313"/>
                </a:solidFill>
                <a:latin typeface="Verdana"/>
                <a:cs typeface="Verdana"/>
              </a:rPr>
              <a:t>m</a:t>
            </a:r>
            <a:r>
              <a:rPr sz="1500" spc="-20" dirty="0">
                <a:solidFill>
                  <a:srgbClr val="131313"/>
                </a:solidFill>
                <a:latin typeface="Verdana"/>
                <a:cs typeface="Verdana"/>
              </a:rPr>
              <a:t>a</a:t>
            </a:r>
            <a:r>
              <a:rPr sz="1500" spc="-45" dirty="0">
                <a:solidFill>
                  <a:srgbClr val="131313"/>
                </a:solidFill>
                <a:latin typeface="Verdana"/>
                <a:cs typeface="Verdana"/>
              </a:rPr>
              <a:t>t</a:t>
            </a:r>
            <a:r>
              <a:rPr sz="1500" spc="65" dirty="0">
                <a:solidFill>
                  <a:srgbClr val="131313"/>
                </a:solidFill>
                <a:latin typeface="Verdana"/>
                <a:cs typeface="Verdana"/>
              </a:rPr>
              <a:t>e</a:t>
            </a:r>
            <a:r>
              <a:rPr sz="1500" spc="-90" dirty="0">
                <a:solidFill>
                  <a:srgbClr val="131313"/>
                </a:solidFill>
                <a:latin typeface="Verdana"/>
                <a:cs typeface="Verdana"/>
              </a:rPr>
              <a:t>r</a:t>
            </a:r>
            <a:r>
              <a:rPr sz="1500" spc="-70" dirty="0">
                <a:solidFill>
                  <a:srgbClr val="131313"/>
                </a:solidFill>
                <a:latin typeface="Verdana"/>
                <a:cs typeface="Verdana"/>
              </a:rPr>
              <a:t>i</a:t>
            </a:r>
            <a:r>
              <a:rPr sz="1500" spc="-20" dirty="0">
                <a:solidFill>
                  <a:srgbClr val="131313"/>
                </a:solidFill>
                <a:latin typeface="Verdana"/>
                <a:cs typeface="Verdana"/>
              </a:rPr>
              <a:t>a</a:t>
            </a:r>
            <a:r>
              <a:rPr sz="1500" spc="10" dirty="0">
                <a:solidFill>
                  <a:srgbClr val="131313"/>
                </a:solidFill>
                <a:latin typeface="Verdana"/>
                <a:cs typeface="Verdana"/>
              </a:rPr>
              <a:t>l</a:t>
            </a:r>
            <a:r>
              <a:rPr sz="1500" spc="-100" dirty="0">
                <a:solidFill>
                  <a:srgbClr val="131313"/>
                </a:solidFill>
                <a:latin typeface="Verdana"/>
                <a:cs typeface="Verdana"/>
              </a:rPr>
              <a:t> </a:t>
            </a:r>
            <a:r>
              <a:rPr sz="1500" spc="10" dirty="0">
                <a:solidFill>
                  <a:srgbClr val="131313"/>
                </a:solidFill>
                <a:latin typeface="Verdana"/>
                <a:cs typeface="Verdana"/>
              </a:rPr>
              <a:t>f</a:t>
            </a:r>
            <a:r>
              <a:rPr sz="1500" spc="65" dirty="0">
                <a:solidFill>
                  <a:srgbClr val="131313"/>
                </a:solidFill>
                <a:latin typeface="Verdana"/>
                <a:cs typeface="Verdana"/>
              </a:rPr>
              <a:t>oo</a:t>
            </a:r>
            <a:r>
              <a:rPr sz="1500" spc="-45" dirty="0">
                <a:solidFill>
                  <a:srgbClr val="131313"/>
                </a:solidFill>
                <a:latin typeface="Verdana"/>
                <a:cs typeface="Verdana"/>
              </a:rPr>
              <a:t>t</a:t>
            </a:r>
            <a:r>
              <a:rPr sz="1500" spc="35" dirty="0">
                <a:solidFill>
                  <a:srgbClr val="131313"/>
                </a:solidFill>
                <a:latin typeface="Verdana"/>
                <a:cs typeface="Verdana"/>
              </a:rPr>
              <a:t>p</a:t>
            </a:r>
            <a:r>
              <a:rPr sz="1500" spc="-90" dirty="0">
                <a:solidFill>
                  <a:srgbClr val="131313"/>
                </a:solidFill>
                <a:latin typeface="Verdana"/>
                <a:cs typeface="Verdana"/>
              </a:rPr>
              <a:t>r</a:t>
            </a:r>
            <a:r>
              <a:rPr sz="1500" spc="-70" dirty="0">
                <a:solidFill>
                  <a:srgbClr val="131313"/>
                </a:solidFill>
                <a:latin typeface="Verdana"/>
                <a:cs typeface="Verdana"/>
              </a:rPr>
              <a:t>in</a:t>
            </a:r>
            <a:r>
              <a:rPr sz="1500" spc="-40" dirty="0">
                <a:solidFill>
                  <a:srgbClr val="131313"/>
                </a:solidFill>
                <a:latin typeface="Verdana"/>
                <a:cs typeface="Verdana"/>
              </a:rPr>
              <a:t>t</a:t>
            </a:r>
            <a:r>
              <a:rPr sz="1500" spc="-100" dirty="0">
                <a:solidFill>
                  <a:srgbClr val="131313"/>
                </a:solidFill>
                <a:latin typeface="Verdana"/>
                <a:cs typeface="Verdana"/>
              </a:rPr>
              <a:t> </a:t>
            </a:r>
            <a:r>
              <a:rPr sz="1500" spc="-229" dirty="0">
                <a:solidFill>
                  <a:srgbClr val="131313"/>
                </a:solidFill>
                <a:latin typeface="Verdana"/>
                <a:cs typeface="Verdana"/>
              </a:rPr>
              <a:t>(</a:t>
            </a:r>
            <a:r>
              <a:rPr sz="1500" spc="5" dirty="0">
                <a:solidFill>
                  <a:srgbClr val="131313"/>
                </a:solidFill>
                <a:latin typeface="Verdana"/>
                <a:cs typeface="Verdana"/>
              </a:rPr>
              <a:t>S</a:t>
            </a:r>
            <a:r>
              <a:rPr sz="1500" spc="-35" dirty="0">
                <a:solidFill>
                  <a:srgbClr val="131313"/>
                </a:solidFill>
                <a:latin typeface="Verdana"/>
                <a:cs typeface="Verdana"/>
              </a:rPr>
              <a:t>D</a:t>
            </a:r>
            <a:r>
              <a:rPr sz="1500" spc="50" dirty="0">
                <a:solidFill>
                  <a:srgbClr val="131313"/>
                </a:solidFill>
                <a:latin typeface="Verdana"/>
                <a:cs typeface="Verdana"/>
              </a:rPr>
              <a:t>G  </a:t>
            </a:r>
            <a:r>
              <a:rPr sz="1500" spc="-15" dirty="0">
                <a:solidFill>
                  <a:srgbClr val="131313"/>
                </a:solidFill>
                <a:latin typeface="Verdana"/>
                <a:cs typeface="Verdana"/>
              </a:rPr>
              <a:t>Tracker,</a:t>
            </a:r>
            <a:r>
              <a:rPr sz="1500" spc="-105" dirty="0">
                <a:solidFill>
                  <a:srgbClr val="131313"/>
                </a:solidFill>
                <a:latin typeface="Verdana"/>
                <a:cs typeface="Verdana"/>
              </a:rPr>
              <a:t> </a:t>
            </a:r>
            <a:r>
              <a:rPr sz="1500" spc="-155" dirty="0">
                <a:solidFill>
                  <a:srgbClr val="131313"/>
                </a:solidFill>
                <a:latin typeface="Verdana"/>
                <a:cs typeface="Verdana"/>
              </a:rPr>
              <a:t>2011).</a:t>
            </a:r>
            <a:endParaRPr sz="1500">
              <a:latin typeface="Verdana"/>
              <a:cs typeface="Verdana"/>
            </a:endParaRPr>
          </a:p>
        </p:txBody>
      </p:sp>
      <p:sp>
        <p:nvSpPr>
          <p:cNvPr id="28" name="object 28"/>
          <p:cNvSpPr txBox="1"/>
          <p:nvPr/>
        </p:nvSpPr>
        <p:spPr>
          <a:xfrm>
            <a:off x="5355379" y="6352375"/>
            <a:ext cx="3230245" cy="3017520"/>
          </a:xfrm>
          <a:prstGeom prst="rect">
            <a:avLst/>
          </a:prstGeom>
        </p:spPr>
        <p:txBody>
          <a:bodyPr vert="horz" wrap="square" lIns="0" tIns="12700" rIns="0" bIns="0" rtlCol="0">
            <a:spAutoFit/>
          </a:bodyPr>
          <a:lstStyle/>
          <a:p>
            <a:pPr marL="144780" marR="137160" indent="-635" algn="ctr">
              <a:lnSpc>
                <a:spcPct val="116700"/>
              </a:lnSpc>
              <a:spcBef>
                <a:spcPts val="100"/>
              </a:spcBef>
            </a:pPr>
            <a:r>
              <a:rPr sz="2100" b="1" spc="30" dirty="0">
                <a:solidFill>
                  <a:srgbClr val="131313"/>
                </a:solidFill>
                <a:latin typeface="Tahoma"/>
                <a:cs typeface="Tahoma"/>
              </a:rPr>
              <a:t>T</a:t>
            </a:r>
            <a:r>
              <a:rPr sz="2100" b="1" spc="-20" dirty="0">
                <a:solidFill>
                  <a:srgbClr val="131313"/>
                </a:solidFill>
                <a:latin typeface="Tahoma"/>
                <a:cs typeface="Tahoma"/>
              </a:rPr>
              <a:t>a</a:t>
            </a:r>
            <a:r>
              <a:rPr sz="2100" b="1" spc="-95" dirty="0">
                <a:solidFill>
                  <a:srgbClr val="131313"/>
                </a:solidFill>
                <a:latin typeface="Tahoma"/>
                <a:cs typeface="Tahoma"/>
              </a:rPr>
              <a:t>r</a:t>
            </a:r>
            <a:r>
              <a:rPr sz="2100" b="1" spc="25" dirty="0">
                <a:solidFill>
                  <a:srgbClr val="131313"/>
                </a:solidFill>
                <a:latin typeface="Tahoma"/>
                <a:cs typeface="Tahoma"/>
              </a:rPr>
              <a:t>g</a:t>
            </a:r>
            <a:r>
              <a:rPr sz="2100" b="1" spc="90" dirty="0">
                <a:solidFill>
                  <a:srgbClr val="131313"/>
                </a:solidFill>
                <a:latin typeface="Tahoma"/>
                <a:cs typeface="Tahoma"/>
              </a:rPr>
              <a:t>e</a:t>
            </a:r>
            <a:r>
              <a:rPr sz="2100" b="1" spc="-70" dirty="0">
                <a:solidFill>
                  <a:srgbClr val="131313"/>
                </a:solidFill>
                <a:latin typeface="Tahoma"/>
                <a:cs typeface="Tahoma"/>
              </a:rPr>
              <a:t>t</a:t>
            </a:r>
            <a:r>
              <a:rPr sz="2100" b="1" spc="-55" dirty="0">
                <a:solidFill>
                  <a:srgbClr val="131313"/>
                </a:solidFill>
                <a:latin typeface="Tahoma"/>
                <a:cs typeface="Tahoma"/>
              </a:rPr>
              <a:t> </a:t>
            </a:r>
            <a:r>
              <a:rPr sz="2100" b="1" spc="20" dirty="0">
                <a:solidFill>
                  <a:srgbClr val="131313"/>
                </a:solidFill>
                <a:latin typeface="Tahoma"/>
                <a:cs typeface="Tahoma"/>
              </a:rPr>
              <a:t>2</a:t>
            </a:r>
            <a:r>
              <a:rPr sz="2100" b="1" spc="-260" dirty="0">
                <a:solidFill>
                  <a:srgbClr val="131313"/>
                </a:solidFill>
                <a:latin typeface="Tahoma"/>
                <a:cs typeface="Tahoma"/>
              </a:rPr>
              <a:t>:</a:t>
            </a:r>
            <a:r>
              <a:rPr sz="2100" b="1" spc="-55" dirty="0">
                <a:solidFill>
                  <a:srgbClr val="131313"/>
                </a:solidFill>
                <a:latin typeface="Tahoma"/>
                <a:cs typeface="Tahoma"/>
              </a:rPr>
              <a:t> </a:t>
            </a:r>
            <a:r>
              <a:rPr sz="2100" b="1" spc="-65" dirty="0">
                <a:solidFill>
                  <a:srgbClr val="131313"/>
                </a:solidFill>
                <a:latin typeface="Tahoma"/>
                <a:cs typeface="Tahoma"/>
              </a:rPr>
              <a:t>D</a:t>
            </a:r>
            <a:r>
              <a:rPr sz="2100" b="1" spc="70" dirty="0">
                <a:solidFill>
                  <a:srgbClr val="131313"/>
                </a:solidFill>
                <a:latin typeface="Tahoma"/>
                <a:cs typeface="Tahoma"/>
              </a:rPr>
              <a:t>o</a:t>
            </a:r>
            <a:r>
              <a:rPr sz="2100" b="1" spc="-110" dirty="0">
                <a:solidFill>
                  <a:srgbClr val="131313"/>
                </a:solidFill>
                <a:latin typeface="Tahoma"/>
                <a:cs typeface="Tahoma"/>
              </a:rPr>
              <a:t>m</a:t>
            </a:r>
            <a:r>
              <a:rPr sz="2100" b="1" spc="90" dirty="0">
                <a:solidFill>
                  <a:srgbClr val="131313"/>
                </a:solidFill>
                <a:latin typeface="Tahoma"/>
                <a:cs typeface="Tahoma"/>
              </a:rPr>
              <a:t>e</a:t>
            </a:r>
            <a:r>
              <a:rPr sz="2100" b="1" spc="125" dirty="0">
                <a:solidFill>
                  <a:srgbClr val="131313"/>
                </a:solidFill>
                <a:latin typeface="Tahoma"/>
                <a:cs typeface="Tahoma"/>
              </a:rPr>
              <a:t>s</a:t>
            </a:r>
            <a:r>
              <a:rPr sz="2100" b="1" spc="-75" dirty="0">
                <a:solidFill>
                  <a:srgbClr val="131313"/>
                </a:solidFill>
                <a:latin typeface="Tahoma"/>
                <a:cs typeface="Tahoma"/>
              </a:rPr>
              <a:t>t</a:t>
            </a:r>
            <a:r>
              <a:rPr sz="2100" b="1" spc="-95" dirty="0">
                <a:solidFill>
                  <a:srgbClr val="131313"/>
                </a:solidFill>
                <a:latin typeface="Tahoma"/>
                <a:cs typeface="Tahoma"/>
              </a:rPr>
              <a:t>i</a:t>
            </a:r>
            <a:r>
              <a:rPr sz="2100" b="1" spc="140" dirty="0">
                <a:solidFill>
                  <a:srgbClr val="131313"/>
                </a:solidFill>
                <a:latin typeface="Tahoma"/>
                <a:cs typeface="Tahoma"/>
              </a:rPr>
              <a:t>c  </a:t>
            </a:r>
            <a:r>
              <a:rPr sz="2100" b="1" spc="-20" dirty="0">
                <a:solidFill>
                  <a:srgbClr val="131313"/>
                </a:solidFill>
                <a:latin typeface="Tahoma"/>
                <a:cs typeface="Tahoma"/>
              </a:rPr>
              <a:t>Material</a:t>
            </a:r>
            <a:r>
              <a:rPr sz="2100" b="1" spc="-100" dirty="0">
                <a:solidFill>
                  <a:srgbClr val="131313"/>
                </a:solidFill>
                <a:latin typeface="Tahoma"/>
                <a:cs typeface="Tahoma"/>
              </a:rPr>
              <a:t> </a:t>
            </a:r>
            <a:r>
              <a:rPr sz="2100" b="1" dirty="0">
                <a:solidFill>
                  <a:srgbClr val="131313"/>
                </a:solidFill>
                <a:latin typeface="Tahoma"/>
                <a:cs typeface="Tahoma"/>
              </a:rPr>
              <a:t>Consumption</a:t>
            </a:r>
            <a:endParaRPr sz="2100">
              <a:latin typeface="Tahoma"/>
              <a:cs typeface="Tahoma"/>
            </a:endParaRPr>
          </a:p>
          <a:p>
            <a:pPr marL="12065" marR="5080" indent="-635" algn="ctr">
              <a:lnSpc>
                <a:spcPct val="116700"/>
              </a:lnSpc>
              <a:spcBef>
                <a:spcPts val="870"/>
              </a:spcBef>
            </a:pPr>
            <a:r>
              <a:rPr sz="1500" spc="40" dirty="0">
                <a:solidFill>
                  <a:srgbClr val="131313"/>
                </a:solidFill>
                <a:latin typeface="Verdana"/>
                <a:cs typeface="Verdana"/>
              </a:rPr>
              <a:t>A</a:t>
            </a:r>
            <a:r>
              <a:rPr sz="1500" spc="-100" dirty="0">
                <a:solidFill>
                  <a:srgbClr val="131313"/>
                </a:solidFill>
                <a:latin typeface="Verdana"/>
                <a:cs typeface="Verdana"/>
              </a:rPr>
              <a:t> </a:t>
            </a:r>
            <a:r>
              <a:rPr sz="1500" spc="140" dirty="0">
                <a:solidFill>
                  <a:srgbClr val="131313"/>
                </a:solidFill>
                <a:latin typeface="Verdana"/>
                <a:cs typeface="Verdana"/>
              </a:rPr>
              <a:t>c</a:t>
            </a:r>
            <a:r>
              <a:rPr sz="1500" spc="65" dirty="0">
                <a:solidFill>
                  <a:srgbClr val="131313"/>
                </a:solidFill>
                <a:latin typeface="Verdana"/>
                <a:cs typeface="Verdana"/>
              </a:rPr>
              <a:t>o</a:t>
            </a:r>
            <a:r>
              <a:rPr sz="1500" spc="-65" dirty="0">
                <a:solidFill>
                  <a:srgbClr val="131313"/>
                </a:solidFill>
                <a:latin typeface="Verdana"/>
                <a:cs typeface="Verdana"/>
              </a:rPr>
              <a:t>u</a:t>
            </a:r>
            <a:r>
              <a:rPr sz="1500" spc="-70" dirty="0">
                <a:solidFill>
                  <a:srgbClr val="131313"/>
                </a:solidFill>
                <a:latin typeface="Verdana"/>
                <a:cs typeface="Verdana"/>
              </a:rPr>
              <a:t>n</a:t>
            </a:r>
            <a:r>
              <a:rPr sz="1500" spc="-45" dirty="0">
                <a:solidFill>
                  <a:srgbClr val="131313"/>
                </a:solidFill>
                <a:latin typeface="Verdana"/>
                <a:cs typeface="Verdana"/>
              </a:rPr>
              <a:t>t</a:t>
            </a:r>
            <a:r>
              <a:rPr sz="1500" spc="-90" dirty="0">
                <a:solidFill>
                  <a:srgbClr val="131313"/>
                </a:solidFill>
                <a:latin typeface="Verdana"/>
                <a:cs typeface="Verdana"/>
              </a:rPr>
              <a:t>r</a:t>
            </a:r>
            <a:r>
              <a:rPr sz="1500" spc="-45" dirty="0">
                <a:solidFill>
                  <a:srgbClr val="131313"/>
                </a:solidFill>
                <a:latin typeface="Verdana"/>
                <a:cs typeface="Verdana"/>
              </a:rPr>
              <a:t>y</a:t>
            </a:r>
            <a:r>
              <a:rPr sz="1500" spc="-100" dirty="0">
                <a:solidFill>
                  <a:srgbClr val="131313"/>
                </a:solidFill>
                <a:latin typeface="Verdana"/>
                <a:cs typeface="Verdana"/>
              </a:rPr>
              <a:t> </a:t>
            </a:r>
            <a:r>
              <a:rPr sz="1500" spc="-85" dirty="0">
                <a:solidFill>
                  <a:srgbClr val="131313"/>
                </a:solidFill>
                <a:latin typeface="Verdana"/>
                <a:cs typeface="Verdana"/>
              </a:rPr>
              <a:t>m</a:t>
            </a:r>
            <a:r>
              <a:rPr sz="1500" spc="-20" dirty="0">
                <a:solidFill>
                  <a:srgbClr val="131313"/>
                </a:solidFill>
                <a:latin typeface="Verdana"/>
                <a:cs typeface="Verdana"/>
              </a:rPr>
              <a:t>a</a:t>
            </a:r>
            <a:r>
              <a:rPr sz="1500" spc="-45" dirty="0">
                <a:solidFill>
                  <a:srgbClr val="131313"/>
                </a:solidFill>
                <a:latin typeface="Verdana"/>
                <a:cs typeface="Verdana"/>
              </a:rPr>
              <a:t>y</a:t>
            </a:r>
            <a:r>
              <a:rPr sz="1500" spc="-100" dirty="0">
                <a:solidFill>
                  <a:srgbClr val="131313"/>
                </a:solidFill>
                <a:latin typeface="Verdana"/>
                <a:cs typeface="Verdana"/>
              </a:rPr>
              <a:t> </a:t>
            </a:r>
            <a:r>
              <a:rPr sz="1500" spc="-70" dirty="0">
                <a:solidFill>
                  <a:srgbClr val="131313"/>
                </a:solidFill>
                <a:latin typeface="Verdana"/>
                <a:cs typeface="Verdana"/>
              </a:rPr>
              <a:t>h</a:t>
            </a:r>
            <a:r>
              <a:rPr sz="1500" spc="-20" dirty="0">
                <a:solidFill>
                  <a:srgbClr val="131313"/>
                </a:solidFill>
                <a:latin typeface="Verdana"/>
                <a:cs typeface="Verdana"/>
              </a:rPr>
              <a:t>a</a:t>
            </a:r>
            <a:r>
              <a:rPr sz="1500" spc="-95" dirty="0">
                <a:solidFill>
                  <a:srgbClr val="131313"/>
                </a:solidFill>
                <a:latin typeface="Verdana"/>
                <a:cs typeface="Verdana"/>
              </a:rPr>
              <a:t>v</a:t>
            </a:r>
            <a:r>
              <a:rPr sz="1500" spc="70" dirty="0">
                <a:solidFill>
                  <a:srgbClr val="131313"/>
                </a:solidFill>
                <a:latin typeface="Verdana"/>
                <a:cs typeface="Verdana"/>
              </a:rPr>
              <a:t>e</a:t>
            </a:r>
            <a:r>
              <a:rPr sz="1500" spc="-100" dirty="0">
                <a:solidFill>
                  <a:srgbClr val="131313"/>
                </a:solidFill>
                <a:latin typeface="Verdana"/>
                <a:cs typeface="Verdana"/>
              </a:rPr>
              <a:t> </a:t>
            </a:r>
            <a:r>
              <a:rPr sz="1500" spc="-15" dirty="0">
                <a:solidFill>
                  <a:srgbClr val="131313"/>
                </a:solidFill>
                <a:latin typeface="Verdana"/>
                <a:cs typeface="Verdana"/>
              </a:rPr>
              <a:t>a</a:t>
            </a:r>
            <a:r>
              <a:rPr sz="1500" spc="-100" dirty="0">
                <a:solidFill>
                  <a:srgbClr val="131313"/>
                </a:solidFill>
                <a:latin typeface="Verdana"/>
                <a:cs typeface="Verdana"/>
              </a:rPr>
              <a:t> </a:t>
            </a:r>
            <a:r>
              <a:rPr sz="1500" spc="5" dirty="0">
                <a:solidFill>
                  <a:srgbClr val="131313"/>
                </a:solidFill>
                <a:latin typeface="Verdana"/>
                <a:cs typeface="Verdana"/>
              </a:rPr>
              <a:t>l</a:t>
            </a:r>
            <a:r>
              <a:rPr sz="1500" spc="65" dirty="0">
                <a:solidFill>
                  <a:srgbClr val="131313"/>
                </a:solidFill>
                <a:latin typeface="Verdana"/>
                <a:cs typeface="Verdana"/>
              </a:rPr>
              <a:t>o</a:t>
            </a:r>
            <a:r>
              <a:rPr sz="1500" spc="25" dirty="0">
                <a:solidFill>
                  <a:srgbClr val="131313"/>
                </a:solidFill>
                <a:latin typeface="Verdana"/>
                <a:cs typeface="Verdana"/>
              </a:rPr>
              <a:t>w</a:t>
            </a:r>
            <a:r>
              <a:rPr sz="1500" spc="65" dirty="0">
                <a:solidFill>
                  <a:srgbClr val="131313"/>
                </a:solidFill>
                <a:latin typeface="Verdana"/>
                <a:cs typeface="Verdana"/>
              </a:rPr>
              <a:t>e</a:t>
            </a:r>
            <a:r>
              <a:rPr sz="1500" spc="-85" dirty="0">
                <a:solidFill>
                  <a:srgbClr val="131313"/>
                </a:solidFill>
                <a:latin typeface="Verdana"/>
                <a:cs typeface="Verdana"/>
              </a:rPr>
              <a:t>r</a:t>
            </a:r>
            <a:r>
              <a:rPr sz="1500" spc="-100" dirty="0">
                <a:solidFill>
                  <a:srgbClr val="131313"/>
                </a:solidFill>
                <a:latin typeface="Verdana"/>
                <a:cs typeface="Verdana"/>
              </a:rPr>
              <a:t> </a:t>
            </a:r>
            <a:r>
              <a:rPr sz="1500" spc="-35" dirty="0">
                <a:solidFill>
                  <a:srgbClr val="131313"/>
                </a:solidFill>
                <a:latin typeface="Verdana"/>
                <a:cs typeface="Verdana"/>
              </a:rPr>
              <a:t>D</a:t>
            </a:r>
            <a:r>
              <a:rPr sz="1500" spc="110" dirty="0">
                <a:solidFill>
                  <a:srgbClr val="131313"/>
                </a:solidFill>
                <a:latin typeface="Verdana"/>
                <a:cs typeface="Verdana"/>
              </a:rPr>
              <a:t>M</a:t>
            </a:r>
            <a:r>
              <a:rPr sz="1500" spc="65" dirty="0">
                <a:solidFill>
                  <a:srgbClr val="131313"/>
                </a:solidFill>
                <a:latin typeface="Verdana"/>
                <a:cs typeface="Verdana"/>
              </a:rPr>
              <a:t>C  </a:t>
            </a:r>
            <a:r>
              <a:rPr sz="1500" spc="-95" dirty="0">
                <a:solidFill>
                  <a:srgbClr val="131313"/>
                </a:solidFill>
                <a:latin typeface="Verdana"/>
                <a:cs typeface="Verdana"/>
              </a:rPr>
              <a:t>v</a:t>
            </a:r>
            <a:r>
              <a:rPr sz="1500" spc="-20" dirty="0">
                <a:solidFill>
                  <a:srgbClr val="131313"/>
                </a:solidFill>
                <a:latin typeface="Verdana"/>
                <a:cs typeface="Verdana"/>
              </a:rPr>
              <a:t>a</a:t>
            </a:r>
            <a:r>
              <a:rPr sz="1500" spc="5" dirty="0">
                <a:solidFill>
                  <a:srgbClr val="131313"/>
                </a:solidFill>
                <a:latin typeface="Verdana"/>
                <a:cs typeface="Verdana"/>
              </a:rPr>
              <a:t>l</a:t>
            </a:r>
            <a:r>
              <a:rPr sz="1500" spc="-65" dirty="0">
                <a:solidFill>
                  <a:srgbClr val="131313"/>
                </a:solidFill>
                <a:latin typeface="Verdana"/>
                <a:cs typeface="Verdana"/>
              </a:rPr>
              <a:t>u</a:t>
            </a:r>
            <a:r>
              <a:rPr sz="1500" spc="70" dirty="0">
                <a:solidFill>
                  <a:srgbClr val="131313"/>
                </a:solidFill>
                <a:latin typeface="Verdana"/>
                <a:cs typeface="Verdana"/>
              </a:rPr>
              <a:t>e</a:t>
            </a:r>
            <a:r>
              <a:rPr sz="1500" spc="-100" dirty="0">
                <a:solidFill>
                  <a:srgbClr val="131313"/>
                </a:solidFill>
                <a:latin typeface="Verdana"/>
                <a:cs typeface="Verdana"/>
              </a:rPr>
              <a:t> </a:t>
            </a:r>
            <a:r>
              <a:rPr sz="1500" spc="-70" dirty="0">
                <a:solidFill>
                  <a:srgbClr val="131313"/>
                </a:solidFill>
                <a:latin typeface="Verdana"/>
                <a:cs typeface="Verdana"/>
              </a:rPr>
              <a:t>i</a:t>
            </a:r>
            <a:r>
              <a:rPr sz="1500" spc="15" dirty="0">
                <a:solidFill>
                  <a:srgbClr val="131313"/>
                </a:solidFill>
                <a:latin typeface="Verdana"/>
                <a:cs typeface="Verdana"/>
              </a:rPr>
              <a:t>f</a:t>
            </a:r>
            <a:r>
              <a:rPr sz="1500" spc="-100" dirty="0">
                <a:solidFill>
                  <a:srgbClr val="131313"/>
                </a:solidFill>
                <a:latin typeface="Verdana"/>
                <a:cs typeface="Verdana"/>
              </a:rPr>
              <a:t> </a:t>
            </a:r>
            <a:r>
              <a:rPr sz="1500" spc="-70" dirty="0">
                <a:solidFill>
                  <a:srgbClr val="131313"/>
                </a:solidFill>
                <a:latin typeface="Verdana"/>
                <a:cs typeface="Verdana"/>
              </a:rPr>
              <a:t>i</a:t>
            </a:r>
            <a:r>
              <a:rPr sz="1500" spc="-40" dirty="0">
                <a:solidFill>
                  <a:srgbClr val="131313"/>
                </a:solidFill>
                <a:latin typeface="Verdana"/>
                <a:cs typeface="Verdana"/>
              </a:rPr>
              <a:t>t</a:t>
            </a:r>
            <a:r>
              <a:rPr sz="1500" spc="-100" dirty="0">
                <a:solidFill>
                  <a:srgbClr val="131313"/>
                </a:solidFill>
                <a:latin typeface="Verdana"/>
                <a:cs typeface="Verdana"/>
              </a:rPr>
              <a:t> </a:t>
            </a:r>
            <a:r>
              <a:rPr sz="1500" spc="65" dirty="0">
                <a:solidFill>
                  <a:srgbClr val="131313"/>
                </a:solidFill>
                <a:latin typeface="Verdana"/>
                <a:cs typeface="Verdana"/>
              </a:rPr>
              <a:t>o</a:t>
            </a:r>
            <a:r>
              <a:rPr sz="1500" spc="-65" dirty="0">
                <a:solidFill>
                  <a:srgbClr val="131313"/>
                </a:solidFill>
                <a:latin typeface="Verdana"/>
                <a:cs typeface="Verdana"/>
              </a:rPr>
              <a:t>u</a:t>
            </a:r>
            <a:r>
              <a:rPr sz="1500" spc="-45" dirty="0">
                <a:solidFill>
                  <a:srgbClr val="131313"/>
                </a:solidFill>
                <a:latin typeface="Verdana"/>
                <a:cs typeface="Verdana"/>
              </a:rPr>
              <a:t>t</a:t>
            </a:r>
            <a:r>
              <a:rPr sz="1500" spc="70" dirty="0">
                <a:solidFill>
                  <a:srgbClr val="131313"/>
                </a:solidFill>
                <a:latin typeface="Verdana"/>
                <a:cs typeface="Verdana"/>
              </a:rPr>
              <a:t>s</a:t>
            </a:r>
            <a:r>
              <a:rPr sz="1500" spc="65" dirty="0">
                <a:solidFill>
                  <a:srgbClr val="131313"/>
                </a:solidFill>
                <a:latin typeface="Verdana"/>
                <a:cs typeface="Verdana"/>
              </a:rPr>
              <a:t>o</a:t>
            </a:r>
            <a:r>
              <a:rPr sz="1500" spc="-65" dirty="0">
                <a:solidFill>
                  <a:srgbClr val="131313"/>
                </a:solidFill>
                <a:latin typeface="Verdana"/>
                <a:cs typeface="Verdana"/>
              </a:rPr>
              <a:t>u</a:t>
            </a:r>
            <a:r>
              <a:rPr sz="1500" spc="-90" dirty="0">
                <a:solidFill>
                  <a:srgbClr val="131313"/>
                </a:solidFill>
                <a:latin typeface="Verdana"/>
                <a:cs typeface="Verdana"/>
              </a:rPr>
              <a:t>r</a:t>
            </a:r>
            <a:r>
              <a:rPr sz="1500" spc="140" dirty="0">
                <a:solidFill>
                  <a:srgbClr val="131313"/>
                </a:solidFill>
                <a:latin typeface="Verdana"/>
                <a:cs typeface="Verdana"/>
              </a:rPr>
              <a:t>c</a:t>
            </a:r>
            <a:r>
              <a:rPr sz="1500" spc="65" dirty="0">
                <a:solidFill>
                  <a:srgbClr val="131313"/>
                </a:solidFill>
                <a:latin typeface="Verdana"/>
                <a:cs typeface="Verdana"/>
              </a:rPr>
              <a:t>e</a:t>
            </a:r>
            <a:r>
              <a:rPr sz="1500" spc="75" dirty="0">
                <a:solidFill>
                  <a:srgbClr val="131313"/>
                </a:solidFill>
                <a:latin typeface="Verdana"/>
                <a:cs typeface="Verdana"/>
              </a:rPr>
              <a:t>s</a:t>
            </a:r>
            <a:r>
              <a:rPr sz="1500" spc="-100" dirty="0">
                <a:solidFill>
                  <a:srgbClr val="131313"/>
                </a:solidFill>
                <a:latin typeface="Verdana"/>
                <a:cs typeface="Verdana"/>
              </a:rPr>
              <a:t> </a:t>
            </a:r>
            <a:r>
              <a:rPr sz="1500" spc="-15" dirty="0">
                <a:solidFill>
                  <a:srgbClr val="131313"/>
                </a:solidFill>
                <a:latin typeface="Verdana"/>
                <a:cs typeface="Verdana"/>
              </a:rPr>
              <a:t>a</a:t>
            </a:r>
            <a:r>
              <a:rPr sz="1500" spc="-100" dirty="0">
                <a:solidFill>
                  <a:srgbClr val="131313"/>
                </a:solidFill>
                <a:latin typeface="Verdana"/>
                <a:cs typeface="Verdana"/>
              </a:rPr>
              <a:t> </a:t>
            </a:r>
            <a:r>
              <a:rPr sz="1500" spc="70" dirty="0">
                <a:solidFill>
                  <a:srgbClr val="131313"/>
                </a:solidFill>
                <a:latin typeface="Verdana"/>
                <a:cs typeface="Verdana"/>
              </a:rPr>
              <a:t>s</a:t>
            </a:r>
            <a:r>
              <a:rPr sz="1500" spc="-70" dirty="0">
                <a:solidFill>
                  <a:srgbClr val="131313"/>
                </a:solidFill>
                <a:latin typeface="Verdana"/>
                <a:cs typeface="Verdana"/>
              </a:rPr>
              <a:t>i</a:t>
            </a:r>
            <a:r>
              <a:rPr sz="1500" spc="35" dirty="0">
                <a:solidFill>
                  <a:srgbClr val="131313"/>
                </a:solidFill>
                <a:latin typeface="Verdana"/>
                <a:cs typeface="Verdana"/>
              </a:rPr>
              <a:t>g</a:t>
            </a:r>
            <a:r>
              <a:rPr sz="1500" spc="-70" dirty="0">
                <a:solidFill>
                  <a:srgbClr val="131313"/>
                </a:solidFill>
                <a:latin typeface="Verdana"/>
                <a:cs typeface="Verdana"/>
              </a:rPr>
              <a:t>ni</a:t>
            </a:r>
            <a:r>
              <a:rPr sz="1500" spc="10" dirty="0">
                <a:solidFill>
                  <a:srgbClr val="131313"/>
                </a:solidFill>
                <a:latin typeface="Verdana"/>
                <a:cs typeface="Verdana"/>
              </a:rPr>
              <a:t>f</a:t>
            </a:r>
            <a:r>
              <a:rPr sz="1500" spc="-70" dirty="0">
                <a:solidFill>
                  <a:srgbClr val="131313"/>
                </a:solidFill>
                <a:latin typeface="Verdana"/>
                <a:cs typeface="Verdana"/>
              </a:rPr>
              <a:t>i</a:t>
            </a:r>
            <a:r>
              <a:rPr sz="1500" spc="140" dirty="0">
                <a:solidFill>
                  <a:srgbClr val="131313"/>
                </a:solidFill>
                <a:latin typeface="Verdana"/>
                <a:cs typeface="Verdana"/>
              </a:rPr>
              <a:t>c</a:t>
            </a:r>
            <a:r>
              <a:rPr sz="1500" spc="-20" dirty="0">
                <a:solidFill>
                  <a:srgbClr val="131313"/>
                </a:solidFill>
                <a:latin typeface="Verdana"/>
                <a:cs typeface="Verdana"/>
              </a:rPr>
              <a:t>a</a:t>
            </a:r>
            <a:r>
              <a:rPr sz="1500" spc="-70" dirty="0">
                <a:solidFill>
                  <a:srgbClr val="131313"/>
                </a:solidFill>
                <a:latin typeface="Verdana"/>
                <a:cs typeface="Verdana"/>
              </a:rPr>
              <a:t>n</a:t>
            </a:r>
            <a:r>
              <a:rPr sz="1500" spc="-35" dirty="0">
                <a:solidFill>
                  <a:srgbClr val="131313"/>
                </a:solidFill>
                <a:latin typeface="Verdana"/>
                <a:cs typeface="Verdana"/>
              </a:rPr>
              <a:t>t  </a:t>
            </a:r>
            <a:r>
              <a:rPr sz="1500" spc="20" dirty="0">
                <a:solidFill>
                  <a:srgbClr val="131313"/>
                </a:solidFill>
                <a:latin typeface="Verdana"/>
                <a:cs typeface="Verdana"/>
              </a:rPr>
              <a:t>percentage</a:t>
            </a:r>
            <a:r>
              <a:rPr sz="1500" spc="-110" dirty="0">
                <a:solidFill>
                  <a:srgbClr val="131313"/>
                </a:solidFill>
                <a:latin typeface="Verdana"/>
                <a:cs typeface="Verdana"/>
              </a:rPr>
              <a:t> </a:t>
            </a:r>
            <a:r>
              <a:rPr sz="1500" spc="40" dirty="0">
                <a:solidFill>
                  <a:srgbClr val="131313"/>
                </a:solidFill>
                <a:latin typeface="Verdana"/>
                <a:cs typeface="Verdana"/>
              </a:rPr>
              <a:t>of</a:t>
            </a:r>
            <a:r>
              <a:rPr sz="1500" spc="-110" dirty="0">
                <a:solidFill>
                  <a:srgbClr val="131313"/>
                </a:solidFill>
                <a:latin typeface="Verdana"/>
                <a:cs typeface="Verdana"/>
              </a:rPr>
              <a:t> </a:t>
            </a:r>
            <a:r>
              <a:rPr sz="1500" spc="-15" dirty="0">
                <a:solidFill>
                  <a:srgbClr val="131313"/>
                </a:solidFill>
                <a:latin typeface="Verdana"/>
                <a:cs typeface="Verdana"/>
              </a:rPr>
              <a:t>its</a:t>
            </a:r>
            <a:r>
              <a:rPr sz="1500" spc="-110" dirty="0">
                <a:solidFill>
                  <a:srgbClr val="131313"/>
                </a:solidFill>
                <a:latin typeface="Verdana"/>
                <a:cs typeface="Verdana"/>
              </a:rPr>
              <a:t> </a:t>
            </a:r>
            <a:r>
              <a:rPr sz="1500" spc="25" dirty="0">
                <a:solidFill>
                  <a:srgbClr val="131313"/>
                </a:solidFill>
                <a:latin typeface="Verdana"/>
                <a:cs typeface="Verdana"/>
              </a:rPr>
              <a:t>resources</a:t>
            </a:r>
            <a:r>
              <a:rPr sz="1500" spc="-110" dirty="0">
                <a:solidFill>
                  <a:srgbClr val="131313"/>
                </a:solidFill>
                <a:latin typeface="Verdana"/>
                <a:cs typeface="Verdana"/>
              </a:rPr>
              <a:t> </a:t>
            </a:r>
            <a:r>
              <a:rPr sz="1500" spc="30" dirty="0">
                <a:solidFill>
                  <a:srgbClr val="131313"/>
                </a:solidFill>
                <a:latin typeface="Verdana"/>
                <a:cs typeface="Verdana"/>
              </a:rPr>
              <a:t>since </a:t>
            </a:r>
            <a:r>
              <a:rPr sz="1500" spc="-509" dirty="0">
                <a:solidFill>
                  <a:srgbClr val="131313"/>
                </a:solidFill>
                <a:latin typeface="Verdana"/>
                <a:cs typeface="Verdana"/>
              </a:rPr>
              <a:t> </a:t>
            </a:r>
            <a:r>
              <a:rPr sz="1500" spc="35" dirty="0">
                <a:solidFill>
                  <a:srgbClr val="131313"/>
                </a:solidFill>
                <a:latin typeface="Verdana"/>
                <a:cs typeface="Verdana"/>
              </a:rPr>
              <a:t>d</a:t>
            </a:r>
            <a:r>
              <a:rPr sz="1500" spc="65" dirty="0">
                <a:solidFill>
                  <a:srgbClr val="131313"/>
                </a:solidFill>
                <a:latin typeface="Verdana"/>
                <a:cs typeface="Verdana"/>
              </a:rPr>
              <a:t>o</a:t>
            </a:r>
            <a:r>
              <a:rPr sz="1500" spc="-85" dirty="0">
                <a:solidFill>
                  <a:srgbClr val="131313"/>
                </a:solidFill>
                <a:latin typeface="Verdana"/>
                <a:cs typeface="Verdana"/>
              </a:rPr>
              <a:t>m</a:t>
            </a:r>
            <a:r>
              <a:rPr sz="1500" spc="65" dirty="0">
                <a:solidFill>
                  <a:srgbClr val="131313"/>
                </a:solidFill>
                <a:latin typeface="Verdana"/>
                <a:cs typeface="Verdana"/>
              </a:rPr>
              <a:t>e</a:t>
            </a:r>
            <a:r>
              <a:rPr sz="1500" spc="70" dirty="0">
                <a:solidFill>
                  <a:srgbClr val="131313"/>
                </a:solidFill>
                <a:latin typeface="Verdana"/>
                <a:cs typeface="Verdana"/>
              </a:rPr>
              <a:t>s</a:t>
            </a:r>
            <a:r>
              <a:rPr sz="1500" spc="-45" dirty="0">
                <a:solidFill>
                  <a:srgbClr val="131313"/>
                </a:solidFill>
                <a:latin typeface="Verdana"/>
                <a:cs typeface="Verdana"/>
              </a:rPr>
              <a:t>t</a:t>
            </a:r>
            <a:r>
              <a:rPr sz="1500" spc="-70" dirty="0">
                <a:solidFill>
                  <a:srgbClr val="131313"/>
                </a:solidFill>
                <a:latin typeface="Verdana"/>
                <a:cs typeface="Verdana"/>
              </a:rPr>
              <a:t>i</a:t>
            </a:r>
            <a:r>
              <a:rPr sz="1500" spc="145" dirty="0">
                <a:solidFill>
                  <a:srgbClr val="131313"/>
                </a:solidFill>
                <a:latin typeface="Verdana"/>
                <a:cs typeface="Verdana"/>
              </a:rPr>
              <a:t>c</a:t>
            </a:r>
            <a:r>
              <a:rPr sz="1500" spc="-100" dirty="0">
                <a:solidFill>
                  <a:srgbClr val="131313"/>
                </a:solidFill>
                <a:latin typeface="Verdana"/>
                <a:cs typeface="Verdana"/>
              </a:rPr>
              <a:t> </a:t>
            </a:r>
            <a:r>
              <a:rPr sz="1500" spc="-85" dirty="0">
                <a:solidFill>
                  <a:srgbClr val="131313"/>
                </a:solidFill>
                <a:latin typeface="Verdana"/>
                <a:cs typeface="Verdana"/>
              </a:rPr>
              <a:t>m</a:t>
            </a:r>
            <a:r>
              <a:rPr sz="1500" spc="-20" dirty="0">
                <a:solidFill>
                  <a:srgbClr val="131313"/>
                </a:solidFill>
                <a:latin typeface="Verdana"/>
                <a:cs typeface="Verdana"/>
              </a:rPr>
              <a:t>a</a:t>
            </a:r>
            <a:r>
              <a:rPr sz="1500" spc="-45" dirty="0">
                <a:solidFill>
                  <a:srgbClr val="131313"/>
                </a:solidFill>
                <a:latin typeface="Verdana"/>
                <a:cs typeface="Verdana"/>
              </a:rPr>
              <a:t>t</a:t>
            </a:r>
            <a:r>
              <a:rPr sz="1500" spc="65" dirty="0">
                <a:solidFill>
                  <a:srgbClr val="131313"/>
                </a:solidFill>
                <a:latin typeface="Verdana"/>
                <a:cs typeface="Verdana"/>
              </a:rPr>
              <a:t>e</a:t>
            </a:r>
            <a:r>
              <a:rPr sz="1500" spc="-90" dirty="0">
                <a:solidFill>
                  <a:srgbClr val="131313"/>
                </a:solidFill>
                <a:latin typeface="Verdana"/>
                <a:cs typeface="Verdana"/>
              </a:rPr>
              <a:t>r</a:t>
            </a:r>
            <a:r>
              <a:rPr sz="1500" spc="-70" dirty="0">
                <a:solidFill>
                  <a:srgbClr val="131313"/>
                </a:solidFill>
                <a:latin typeface="Verdana"/>
                <a:cs typeface="Verdana"/>
              </a:rPr>
              <a:t>i</a:t>
            </a:r>
            <a:r>
              <a:rPr sz="1500" spc="-20" dirty="0">
                <a:solidFill>
                  <a:srgbClr val="131313"/>
                </a:solidFill>
                <a:latin typeface="Verdana"/>
                <a:cs typeface="Verdana"/>
              </a:rPr>
              <a:t>a</a:t>
            </a:r>
            <a:r>
              <a:rPr sz="1500" spc="10" dirty="0">
                <a:solidFill>
                  <a:srgbClr val="131313"/>
                </a:solidFill>
                <a:latin typeface="Verdana"/>
                <a:cs typeface="Verdana"/>
              </a:rPr>
              <a:t>l</a:t>
            </a:r>
            <a:r>
              <a:rPr sz="1500" spc="-100" dirty="0">
                <a:solidFill>
                  <a:srgbClr val="131313"/>
                </a:solidFill>
                <a:latin typeface="Verdana"/>
                <a:cs typeface="Verdana"/>
              </a:rPr>
              <a:t> </a:t>
            </a:r>
            <a:r>
              <a:rPr sz="1500" spc="140" dirty="0">
                <a:solidFill>
                  <a:srgbClr val="131313"/>
                </a:solidFill>
                <a:latin typeface="Verdana"/>
                <a:cs typeface="Verdana"/>
              </a:rPr>
              <a:t>c</a:t>
            </a:r>
            <a:r>
              <a:rPr sz="1500" spc="65" dirty="0">
                <a:solidFill>
                  <a:srgbClr val="131313"/>
                </a:solidFill>
                <a:latin typeface="Verdana"/>
                <a:cs typeface="Verdana"/>
              </a:rPr>
              <a:t>o</a:t>
            </a:r>
            <a:r>
              <a:rPr sz="1500" spc="-70" dirty="0">
                <a:solidFill>
                  <a:srgbClr val="131313"/>
                </a:solidFill>
                <a:latin typeface="Verdana"/>
                <a:cs typeface="Verdana"/>
              </a:rPr>
              <a:t>n</a:t>
            </a:r>
            <a:r>
              <a:rPr sz="1500" spc="70" dirty="0">
                <a:solidFill>
                  <a:srgbClr val="131313"/>
                </a:solidFill>
                <a:latin typeface="Verdana"/>
                <a:cs typeface="Verdana"/>
              </a:rPr>
              <a:t>s</a:t>
            </a:r>
            <a:r>
              <a:rPr sz="1500" spc="-65" dirty="0">
                <a:solidFill>
                  <a:srgbClr val="131313"/>
                </a:solidFill>
                <a:latin typeface="Verdana"/>
                <a:cs typeface="Verdana"/>
              </a:rPr>
              <a:t>u</a:t>
            </a:r>
            <a:r>
              <a:rPr sz="1500" spc="-85" dirty="0">
                <a:solidFill>
                  <a:srgbClr val="131313"/>
                </a:solidFill>
                <a:latin typeface="Verdana"/>
                <a:cs typeface="Verdana"/>
              </a:rPr>
              <a:t>m</a:t>
            </a:r>
            <a:r>
              <a:rPr sz="1500" spc="35" dirty="0">
                <a:solidFill>
                  <a:srgbClr val="131313"/>
                </a:solidFill>
                <a:latin typeface="Verdana"/>
                <a:cs typeface="Verdana"/>
              </a:rPr>
              <a:t>p</a:t>
            </a:r>
            <a:r>
              <a:rPr sz="1500" spc="-45" dirty="0">
                <a:solidFill>
                  <a:srgbClr val="131313"/>
                </a:solidFill>
                <a:latin typeface="Verdana"/>
                <a:cs typeface="Verdana"/>
              </a:rPr>
              <a:t>t</a:t>
            </a:r>
            <a:r>
              <a:rPr sz="1500" spc="-70" dirty="0">
                <a:solidFill>
                  <a:srgbClr val="131313"/>
                </a:solidFill>
                <a:latin typeface="Verdana"/>
                <a:cs typeface="Verdana"/>
              </a:rPr>
              <a:t>i</a:t>
            </a:r>
            <a:r>
              <a:rPr sz="1500" spc="65" dirty="0">
                <a:solidFill>
                  <a:srgbClr val="131313"/>
                </a:solidFill>
                <a:latin typeface="Verdana"/>
                <a:cs typeface="Verdana"/>
              </a:rPr>
              <a:t>o</a:t>
            </a:r>
            <a:r>
              <a:rPr sz="1500" spc="-45" dirty="0">
                <a:solidFill>
                  <a:srgbClr val="131313"/>
                </a:solidFill>
                <a:latin typeface="Verdana"/>
                <a:cs typeface="Verdana"/>
              </a:rPr>
              <a:t>n  </a:t>
            </a:r>
            <a:r>
              <a:rPr sz="1500" spc="-229" dirty="0">
                <a:solidFill>
                  <a:srgbClr val="131313"/>
                </a:solidFill>
                <a:latin typeface="Verdana"/>
                <a:cs typeface="Verdana"/>
              </a:rPr>
              <a:t>(</a:t>
            </a:r>
            <a:r>
              <a:rPr sz="1500" spc="-35" dirty="0">
                <a:solidFill>
                  <a:srgbClr val="131313"/>
                </a:solidFill>
                <a:latin typeface="Verdana"/>
                <a:cs typeface="Verdana"/>
              </a:rPr>
              <a:t>D</a:t>
            </a:r>
            <a:r>
              <a:rPr sz="1500" spc="110" dirty="0">
                <a:solidFill>
                  <a:srgbClr val="131313"/>
                </a:solidFill>
                <a:latin typeface="Verdana"/>
                <a:cs typeface="Verdana"/>
              </a:rPr>
              <a:t>M</a:t>
            </a:r>
            <a:r>
              <a:rPr sz="1500" spc="95" dirty="0">
                <a:solidFill>
                  <a:srgbClr val="131313"/>
                </a:solidFill>
                <a:latin typeface="Verdana"/>
                <a:cs typeface="Verdana"/>
              </a:rPr>
              <a:t>C</a:t>
            </a:r>
            <a:r>
              <a:rPr sz="1500" spc="-229" dirty="0">
                <a:solidFill>
                  <a:srgbClr val="131313"/>
                </a:solidFill>
                <a:latin typeface="Verdana"/>
                <a:cs typeface="Verdana"/>
              </a:rPr>
              <a:t>)</a:t>
            </a:r>
            <a:r>
              <a:rPr sz="1500" spc="-135" dirty="0">
                <a:solidFill>
                  <a:srgbClr val="131313"/>
                </a:solidFill>
                <a:latin typeface="Verdana"/>
                <a:cs typeface="Verdana"/>
              </a:rPr>
              <a:t>,</a:t>
            </a:r>
            <a:r>
              <a:rPr sz="1500" spc="-100" dirty="0">
                <a:solidFill>
                  <a:srgbClr val="131313"/>
                </a:solidFill>
                <a:latin typeface="Verdana"/>
                <a:cs typeface="Verdana"/>
              </a:rPr>
              <a:t> </a:t>
            </a:r>
            <a:r>
              <a:rPr sz="1500" spc="-15" dirty="0">
                <a:solidFill>
                  <a:srgbClr val="131313"/>
                </a:solidFill>
                <a:latin typeface="Verdana"/>
                <a:cs typeface="Verdana"/>
              </a:rPr>
              <a:t>a</a:t>
            </a:r>
            <a:r>
              <a:rPr sz="1500" spc="-100" dirty="0">
                <a:solidFill>
                  <a:srgbClr val="131313"/>
                </a:solidFill>
                <a:latin typeface="Verdana"/>
                <a:cs typeface="Verdana"/>
              </a:rPr>
              <a:t> </a:t>
            </a:r>
            <a:r>
              <a:rPr sz="1500" spc="35" dirty="0">
                <a:solidFill>
                  <a:srgbClr val="131313"/>
                </a:solidFill>
                <a:latin typeface="Verdana"/>
                <a:cs typeface="Verdana"/>
              </a:rPr>
              <a:t>p</a:t>
            </a:r>
            <a:r>
              <a:rPr sz="1500" spc="-90" dirty="0">
                <a:solidFill>
                  <a:srgbClr val="131313"/>
                </a:solidFill>
                <a:latin typeface="Verdana"/>
                <a:cs typeface="Verdana"/>
              </a:rPr>
              <a:t>r</a:t>
            </a:r>
            <a:r>
              <a:rPr sz="1500" spc="65" dirty="0">
                <a:solidFill>
                  <a:srgbClr val="131313"/>
                </a:solidFill>
                <a:latin typeface="Verdana"/>
                <a:cs typeface="Verdana"/>
              </a:rPr>
              <a:t>o</a:t>
            </a:r>
            <a:r>
              <a:rPr sz="1500" spc="35" dirty="0">
                <a:solidFill>
                  <a:srgbClr val="131313"/>
                </a:solidFill>
                <a:latin typeface="Verdana"/>
                <a:cs typeface="Verdana"/>
              </a:rPr>
              <a:t>d</a:t>
            </a:r>
            <a:r>
              <a:rPr sz="1500" spc="-65" dirty="0">
                <a:solidFill>
                  <a:srgbClr val="131313"/>
                </a:solidFill>
                <a:latin typeface="Verdana"/>
                <a:cs typeface="Verdana"/>
              </a:rPr>
              <a:t>u</a:t>
            </a:r>
            <a:r>
              <a:rPr sz="1500" spc="140" dirty="0">
                <a:solidFill>
                  <a:srgbClr val="131313"/>
                </a:solidFill>
                <a:latin typeface="Verdana"/>
                <a:cs typeface="Verdana"/>
              </a:rPr>
              <a:t>c</a:t>
            </a:r>
            <a:r>
              <a:rPr sz="1500" spc="-45" dirty="0">
                <a:solidFill>
                  <a:srgbClr val="131313"/>
                </a:solidFill>
                <a:latin typeface="Verdana"/>
                <a:cs typeface="Verdana"/>
              </a:rPr>
              <a:t>t</a:t>
            </a:r>
            <a:r>
              <a:rPr sz="1500" spc="-70" dirty="0">
                <a:solidFill>
                  <a:srgbClr val="131313"/>
                </a:solidFill>
                <a:latin typeface="Verdana"/>
                <a:cs typeface="Verdana"/>
              </a:rPr>
              <a:t>i</a:t>
            </a:r>
            <a:r>
              <a:rPr sz="1500" spc="65" dirty="0">
                <a:solidFill>
                  <a:srgbClr val="131313"/>
                </a:solidFill>
                <a:latin typeface="Verdana"/>
                <a:cs typeface="Verdana"/>
              </a:rPr>
              <a:t>o</a:t>
            </a:r>
            <a:r>
              <a:rPr sz="1500" spc="-70" dirty="0">
                <a:solidFill>
                  <a:srgbClr val="131313"/>
                </a:solidFill>
                <a:latin typeface="Verdana"/>
                <a:cs typeface="Verdana"/>
              </a:rPr>
              <a:t>n</a:t>
            </a:r>
            <a:r>
              <a:rPr sz="1500" spc="-160" dirty="0">
                <a:solidFill>
                  <a:srgbClr val="131313"/>
                </a:solidFill>
                <a:latin typeface="Verdana"/>
                <a:cs typeface="Verdana"/>
              </a:rPr>
              <a:t>-</a:t>
            </a:r>
            <a:r>
              <a:rPr sz="1500" spc="70" dirty="0">
                <a:solidFill>
                  <a:srgbClr val="131313"/>
                </a:solidFill>
                <a:latin typeface="Verdana"/>
                <a:cs typeface="Verdana"/>
              </a:rPr>
              <a:t>s</a:t>
            </a:r>
            <a:r>
              <a:rPr sz="1500" spc="-70" dirty="0">
                <a:solidFill>
                  <a:srgbClr val="131313"/>
                </a:solidFill>
                <a:latin typeface="Verdana"/>
                <a:cs typeface="Verdana"/>
              </a:rPr>
              <a:t>i</a:t>
            </a:r>
            <a:r>
              <a:rPr sz="1500" spc="35" dirty="0">
                <a:solidFill>
                  <a:srgbClr val="131313"/>
                </a:solidFill>
                <a:latin typeface="Verdana"/>
                <a:cs typeface="Verdana"/>
              </a:rPr>
              <a:t>d</a:t>
            </a:r>
            <a:r>
              <a:rPr sz="1500" spc="70" dirty="0">
                <a:solidFill>
                  <a:srgbClr val="131313"/>
                </a:solidFill>
                <a:latin typeface="Verdana"/>
                <a:cs typeface="Verdana"/>
              </a:rPr>
              <a:t>e</a:t>
            </a:r>
            <a:r>
              <a:rPr sz="1500" spc="-100" dirty="0">
                <a:solidFill>
                  <a:srgbClr val="131313"/>
                </a:solidFill>
                <a:latin typeface="Verdana"/>
                <a:cs typeface="Verdana"/>
              </a:rPr>
              <a:t> </a:t>
            </a:r>
            <a:r>
              <a:rPr sz="1500" spc="-85" dirty="0">
                <a:solidFill>
                  <a:srgbClr val="131313"/>
                </a:solidFill>
                <a:latin typeface="Verdana"/>
                <a:cs typeface="Verdana"/>
              </a:rPr>
              <a:t>m</a:t>
            </a:r>
            <a:r>
              <a:rPr sz="1500" spc="65" dirty="0">
                <a:solidFill>
                  <a:srgbClr val="131313"/>
                </a:solidFill>
                <a:latin typeface="Verdana"/>
                <a:cs typeface="Verdana"/>
              </a:rPr>
              <a:t>e</a:t>
            </a:r>
            <a:r>
              <a:rPr sz="1500" spc="-45" dirty="0">
                <a:solidFill>
                  <a:srgbClr val="131313"/>
                </a:solidFill>
                <a:latin typeface="Verdana"/>
                <a:cs typeface="Verdana"/>
              </a:rPr>
              <a:t>t</a:t>
            </a:r>
            <a:r>
              <a:rPr sz="1500" spc="-90" dirty="0">
                <a:solidFill>
                  <a:srgbClr val="131313"/>
                </a:solidFill>
                <a:latin typeface="Verdana"/>
                <a:cs typeface="Verdana"/>
              </a:rPr>
              <a:t>r</a:t>
            </a:r>
            <a:r>
              <a:rPr sz="1500" spc="-70" dirty="0">
                <a:solidFill>
                  <a:srgbClr val="131313"/>
                </a:solidFill>
                <a:latin typeface="Verdana"/>
                <a:cs typeface="Verdana"/>
              </a:rPr>
              <a:t>i</a:t>
            </a:r>
            <a:r>
              <a:rPr sz="1500" spc="140" dirty="0">
                <a:solidFill>
                  <a:srgbClr val="131313"/>
                </a:solidFill>
                <a:latin typeface="Verdana"/>
                <a:cs typeface="Verdana"/>
              </a:rPr>
              <a:t>c</a:t>
            </a:r>
            <a:r>
              <a:rPr sz="1500" spc="-130" dirty="0">
                <a:solidFill>
                  <a:srgbClr val="131313"/>
                </a:solidFill>
                <a:latin typeface="Verdana"/>
                <a:cs typeface="Verdana"/>
              </a:rPr>
              <a:t>,  </a:t>
            </a:r>
            <a:r>
              <a:rPr sz="1500" spc="60" dirty="0">
                <a:solidFill>
                  <a:srgbClr val="131313"/>
                </a:solidFill>
                <a:latin typeface="Verdana"/>
                <a:cs typeface="Verdana"/>
              </a:rPr>
              <a:t>does</a:t>
            </a:r>
            <a:r>
              <a:rPr sz="1500" spc="-105" dirty="0">
                <a:solidFill>
                  <a:srgbClr val="131313"/>
                </a:solidFill>
                <a:latin typeface="Verdana"/>
                <a:cs typeface="Verdana"/>
              </a:rPr>
              <a:t> </a:t>
            </a:r>
            <a:r>
              <a:rPr sz="1500" spc="-15" dirty="0">
                <a:solidFill>
                  <a:srgbClr val="131313"/>
                </a:solidFill>
                <a:latin typeface="Verdana"/>
                <a:cs typeface="Verdana"/>
              </a:rPr>
              <a:t>not</a:t>
            </a:r>
            <a:r>
              <a:rPr sz="1500" spc="-100" dirty="0">
                <a:solidFill>
                  <a:srgbClr val="131313"/>
                </a:solidFill>
                <a:latin typeface="Verdana"/>
                <a:cs typeface="Verdana"/>
              </a:rPr>
              <a:t> </a:t>
            </a:r>
            <a:r>
              <a:rPr sz="1500" spc="-10" dirty="0">
                <a:solidFill>
                  <a:srgbClr val="131313"/>
                </a:solidFill>
                <a:latin typeface="Verdana"/>
                <a:cs typeface="Verdana"/>
              </a:rPr>
              <a:t>take</a:t>
            </a:r>
            <a:r>
              <a:rPr sz="1500" spc="-100" dirty="0">
                <a:solidFill>
                  <a:srgbClr val="131313"/>
                </a:solidFill>
                <a:latin typeface="Verdana"/>
                <a:cs typeface="Verdana"/>
              </a:rPr>
              <a:t> </a:t>
            </a:r>
            <a:r>
              <a:rPr sz="1500" spc="5" dirty="0">
                <a:solidFill>
                  <a:srgbClr val="131313"/>
                </a:solidFill>
                <a:latin typeface="Verdana"/>
                <a:cs typeface="Verdana"/>
              </a:rPr>
              <a:t>supply</a:t>
            </a:r>
            <a:r>
              <a:rPr sz="1500" spc="-100" dirty="0">
                <a:solidFill>
                  <a:srgbClr val="131313"/>
                </a:solidFill>
                <a:latin typeface="Verdana"/>
                <a:cs typeface="Verdana"/>
              </a:rPr>
              <a:t> </a:t>
            </a:r>
            <a:r>
              <a:rPr sz="1500" spc="-20" dirty="0">
                <a:solidFill>
                  <a:srgbClr val="131313"/>
                </a:solidFill>
                <a:latin typeface="Verdana"/>
                <a:cs typeface="Verdana"/>
              </a:rPr>
              <a:t>chain</a:t>
            </a:r>
            <a:r>
              <a:rPr sz="1500" spc="-100" dirty="0">
                <a:solidFill>
                  <a:srgbClr val="131313"/>
                </a:solidFill>
                <a:latin typeface="Verdana"/>
                <a:cs typeface="Verdana"/>
              </a:rPr>
              <a:t> </a:t>
            </a:r>
            <a:r>
              <a:rPr sz="1500" spc="-25" dirty="0">
                <a:solidFill>
                  <a:srgbClr val="131313"/>
                </a:solidFill>
                <a:latin typeface="Verdana"/>
                <a:cs typeface="Verdana"/>
              </a:rPr>
              <a:t>inputs </a:t>
            </a:r>
            <a:r>
              <a:rPr sz="1500" spc="-515" dirty="0">
                <a:solidFill>
                  <a:srgbClr val="131313"/>
                </a:solidFill>
                <a:latin typeface="Verdana"/>
                <a:cs typeface="Verdana"/>
              </a:rPr>
              <a:t> </a:t>
            </a:r>
            <a:r>
              <a:rPr sz="1500" spc="65" dirty="0">
                <a:solidFill>
                  <a:srgbClr val="131313"/>
                </a:solidFill>
                <a:latin typeface="Verdana"/>
                <a:cs typeface="Verdana"/>
              </a:rPr>
              <a:t>o</a:t>
            </a:r>
            <a:r>
              <a:rPr sz="1500" spc="-85" dirty="0">
                <a:solidFill>
                  <a:srgbClr val="131313"/>
                </a:solidFill>
                <a:latin typeface="Verdana"/>
                <a:cs typeface="Verdana"/>
              </a:rPr>
              <a:t>r</a:t>
            </a:r>
            <a:r>
              <a:rPr sz="1500" spc="-100" dirty="0">
                <a:solidFill>
                  <a:srgbClr val="131313"/>
                </a:solidFill>
                <a:latin typeface="Verdana"/>
                <a:cs typeface="Verdana"/>
              </a:rPr>
              <a:t> </a:t>
            </a:r>
            <a:r>
              <a:rPr sz="1500" spc="65" dirty="0">
                <a:solidFill>
                  <a:srgbClr val="131313"/>
                </a:solidFill>
                <a:latin typeface="Verdana"/>
                <a:cs typeface="Verdana"/>
              </a:rPr>
              <a:t>e</a:t>
            </a:r>
            <a:r>
              <a:rPr sz="1500" spc="-50" dirty="0">
                <a:solidFill>
                  <a:srgbClr val="131313"/>
                </a:solidFill>
                <a:latin typeface="Verdana"/>
                <a:cs typeface="Verdana"/>
              </a:rPr>
              <a:t>x</a:t>
            </a:r>
            <a:r>
              <a:rPr sz="1500" spc="35" dirty="0">
                <a:solidFill>
                  <a:srgbClr val="131313"/>
                </a:solidFill>
                <a:latin typeface="Verdana"/>
                <a:cs typeface="Verdana"/>
              </a:rPr>
              <a:t>p</a:t>
            </a:r>
            <a:r>
              <a:rPr sz="1500" spc="65" dirty="0">
                <a:solidFill>
                  <a:srgbClr val="131313"/>
                </a:solidFill>
                <a:latin typeface="Verdana"/>
                <a:cs typeface="Verdana"/>
              </a:rPr>
              <a:t>o</a:t>
            </a:r>
            <a:r>
              <a:rPr sz="1500" spc="-90" dirty="0">
                <a:solidFill>
                  <a:srgbClr val="131313"/>
                </a:solidFill>
                <a:latin typeface="Verdana"/>
                <a:cs typeface="Verdana"/>
              </a:rPr>
              <a:t>r</a:t>
            </a:r>
            <a:r>
              <a:rPr sz="1500" spc="-45" dirty="0">
                <a:solidFill>
                  <a:srgbClr val="131313"/>
                </a:solidFill>
                <a:latin typeface="Verdana"/>
                <a:cs typeface="Verdana"/>
              </a:rPr>
              <a:t>t</a:t>
            </a:r>
            <a:r>
              <a:rPr sz="1500" spc="75" dirty="0">
                <a:solidFill>
                  <a:srgbClr val="131313"/>
                </a:solidFill>
                <a:latin typeface="Verdana"/>
                <a:cs typeface="Verdana"/>
              </a:rPr>
              <a:t>s</a:t>
            </a:r>
            <a:r>
              <a:rPr sz="1500" spc="-100" dirty="0">
                <a:solidFill>
                  <a:srgbClr val="131313"/>
                </a:solidFill>
                <a:latin typeface="Verdana"/>
                <a:cs typeface="Verdana"/>
              </a:rPr>
              <a:t> </a:t>
            </a:r>
            <a:r>
              <a:rPr sz="1500" spc="-70" dirty="0">
                <a:solidFill>
                  <a:srgbClr val="131313"/>
                </a:solidFill>
                <a:latin typeface="Verdana"/>
                <a:cs typeface="Verdana"/>
              </a:rPr>
              <a:t>in</a:t>
            </a:r>
            <a:r>
              <a:rPr sz="1500" spc="-45" dirty="0">
                <a:solidFill>
                  <a:srgbClr val="131313"/>
                </a:solidFill>
                <a:latin typeface="Verdana"/>
                <a:cs typeface="Verdana"/>
              </a:rPr>
              <a:t>t</a:t>
            </a:r>
            <a:r>
              <a:rPr sz="1500" spc="70" dirty="0">
                <a:solidFill>
                  <a:srgbClr val="131313"/>
                </a:solidFill>
                <a:latin typeface="Verdana"/>
                <a:cs typeface="Verdana"/>
              </a:rPr>
              <a:t>o</a:t>
            </a:r>
            <a:r>
              <a:rPr sz="1500" spc="-100" dirty="0">
                <a:solidFill>
                  <a:srgbClr val="131313"/>
                </a:solidFill>
                <a:latin typeface="Verdana"/>
                <a:cs typeface="Verdana"/>
              </a:rPr>
              <a:t> </a:t>
            </a:r>
            <a:r>
              <a:rPr sz="1500" spc="-20" dirty="0">
                <a:solidFill>
                  <a:srgbClr val="131313"/>
                </a:solidFill>
                <a:latin typeface="Verdana"/>
                <a:cs typeface="Verdana"/>
              </a:rPr>
              <a:t>a</a:t>
            </a:r>
            <a:r>
              <a:rPr sz="1500" spc="140" dirty="0">
                <a:solidFill>
                  <a:srgbClr val="131313"/>
                </a:solidFill>
                <a:latin typeface="Verdana"/>
                <a:cs typeface="Verdana"/>
              </a:rPr>
              <a:t>cc</a:t>
            </a:r>
            <a:r>
              <a:rPr sz="1500" spc="65" dirty="0">
                <a:solidFill>
                  <a:srgbClr val="131313"/>
                </a:solidFill>
                <a:latin typeface="Verdana"/>
                <a:cs typeface="Verdana"/>
              </a:rPr>
              <a:t>o</a:t>
            </a:r>
            <a:r>
              <a:rPr sz="1500" spc="-65" dirty="0">
                <a:solidFill>
                  <a:srgbClr val="131313"/>
                </a:solidFill>
                <a:latin typeface="Verdana"/>
                <a:cs typeface="Verdana"/>
              </a:rPr>
              <a:t>u</a:t>
            </a:r>
            <a:r>
              <a:rPr sz="1500" spc="-70" dirty="0">
                <a:solidFill>
                  <a:srgbClr val="131313"/>
                </a:solidFill>
                <a:latin typeface="Verdana"/>
                <a:cs typeface="Verdana"/>
              </a:rPr>
              <a:t>n</a:t>
            </a:r>
            <a:r>
              <a:rPr sz="1500" spc="-40" dirty="0">
                <a:solidFill>
                  <a:srgbClr val="131313"/>
                </a:solidFill>
                <a:latin typeface="Verdana"/>
                <a:cs typeface="Verdana"/>
              </a:rPr>
              <a:t>t</a:t>
            </a:r>
            <a:r>
              <a:rPr sz="1500" spc="-100" dirty="0">
                <a:solidFill>
                  <a:srgbClr val="131313"/>
                </a:solidFill>
                <a:latin typeface="Verdana"/>
                <a:cs typeface="Verdana"/>
              </a:rPr>
              <a:t> </a:t>
            </a:r>
            <a:r>
              <a:rPr sz="1500" spc="-229" dirty="0">
                <a:solidFill>
                  <a:srgbClr val="131313"/>
                </a:solidFill>
                <a:latin typeface="Verdana"/>
                <a:cs typeface="Verdana"/>
              </a:rPr>
              <a:t>(</a:t>
            </a:r>
            <a:r>
              <a:rPr sz="1500" spc="5" dirty="0">
                <a:solidFill>
                  <a:srgbClr val="131313"/>
                </a:solidFill>
                <a:latin typeface="Verdana"/>
                <a:cs typeface="Verdana"/>
              </a:rPr>
              <a:t>S</a:t>
            </a:r>
            <a:r>
              <a:rPr sz="1500" spc="-35" dirty="0">
                <a:solidFill>
                  <a:srgbClr val="131313"/>
                </a:solidFill>
                <a:latin typeface="Verdana"/>
                <a:cs typeface="Verdana"/>
              </a:rPr>
              <a:t>D</a:t>
            </a:r>
            <a:r>
              <a:rPr sz="1500" spc="50" dirty="0">
                <a:solidFill>
                  <a:srgbClr val="131313"/>
                </a:solidFill>
                <a:latin typeface="Verdana"/>
                <a:cs typeface="Verdana"/>
              </a:rPr>
              <a:t>G  </a:t>
            </a:r>
            <a:r>
              <a:rPr sz="1500" spc="-5" dirty="0">
                <a:solidFill>
                  <a:srgbClr val="131313"/>
                </a:solidFill>
                <a:latin typeface="Verdana"/>
                <a:cs typeface="Verdana"/>
              </a:rPr>
              <a:t>Traceker,</a:t>
            </a:r>
            <a:r>
              <a:rPr sz="1500" spc="-105" dirty="0">
                <a:solidFill>
                  <a:srgbClr val="131313"/>
                </a:solidFill>
                <a:latin typeface="Verdana"/>
                <a:cs typeface="Verdana"/>
              </a:rPr>
              <a:t> </a:t>
            </a:r>
            <a:r>
              <a:rPr sz="1500" spc="-155" dirty="0">
                <a:solidFill>
                  <a:srgbClr val="131313"/>
                </a:solidFill>
                <a:latin typeface="Verdana"/>
                <a:cs typeface="Verdana"/>
              </a:rPr>
              <a:t>2011).</a:t>
            </a:r>
            <a:endParaRPr sz="1500">
              <a:latin typeface="Verdana"/>
              <a:cs typeface="Verdana"/>
            </a:endParaRPr>
          </a:p>
        </p:txBody>
      </p:sp>
      <p:sp>
        <p:nvSpPr>
          <p:cNvPr id="29" name="object 29"/>
          <p:cNvSpPr txBox="1"/>
          <p:nvPr/>
        </p:nvSpPr>
        <p:spPr>
          <a:xfrm>
            <a:off x="13982456" y="6352375"/>
            <a:ext cx="3196590" cy="1950720"/>
          </a:xfrm>
          <a:prstGeom prst="rect">
            <a:avLst/>
          </a:prstGeom>
        </p:spPr>
        <p:txBody>
          <a:bodyPr vert="horz" wrap="square" lIns="0" tIns="12700" rIns="0" bIns="0" rtlCol="0">
            <a:spAutoFit/>
          </a:bodyPr>
          <a:lstStyle/>
          <a:p>
            <a:pPr marL="417195" marR="409575" algn="ctr">
              <a:lnSpc>
                <a:spcPct val="116700"/>
              </a:lnSpc>
              <a:spcBef>
                <a:spcPts val="100"/>
              </a:spcBef>
            </a:pPr>
            <a:r>
              <a:rPr sz="2100" b="1" spc="30" dirty="0">
                <a:solidFill>
                  <a:srgbClr val="131313"/>
                </a:solidFill>
                <a:latin typeface="Tahoma"/>
                <a:cs typeface="Tahoma"/>
              </a:rPr>
              <a:t>T</a:t>
            </a:r>
            <a:r>
              <a:rPr sz="2100" b="1" spc="-20" dirty="0">
                <a:solidFill>
                  <a:srgbClr val="131313"/>
                </a:solidFill>
                <a:latin typeface="Tahoma"/>
                <a:cs typeface="Tahoma"/>
              </a:rPr>
              <a:t>a</a:t>
            </a:r>
            <a:r>
              <a:rPr sz="2100" b="1" spc="-95" dirty="0">
                <a:solidFill>
                  <a:srgbClr val="131313"/>
                </a:solidFill>
                <a:latin typeface="Tahoma"/>
                <a:cs typeface="Tahoma"/>
              </a:rPr>
              <a:t>r</a:t>
            </a:r>
            <a:r>
              <a:rPr sz="2100" b="1" spc="25" dirty="0">
                <a:solidFill>
                  <a:srgbClr val="131313"/>
                </a:solidFill>
                <a:latin typeface="Tahoma"/>
                <a:cs typeface="Tahoma"/>
              </a:rPr>
              <a:t>g</a:t>
            </a:r>
            <a:r>
              <a:rPr sz="2100" b="1" spc="90" dirty="0">
                <a:solidFill>
                  <a:srgbClr val="131313"/>
                </a:solidFill>
                <a:latin typeface="Tahoma"/>
                <a:cs typeface="Tahoma"/>
              </a:rPr>
              <a:t>e</a:t>
            </a:r>
            <a:r>
              <a:rPr sz="2100" b="1" spc="-70" dirty="0">
                <a:solidFill>
                  <a:srgbClr val="131313"/>
                </a:solidFill>
                <a:latin typeface="Tahoma"/>
                <a:cs typeface="Tahoma"/>
              </a:rPr>
              <a:t>t</a:t>
            </a:r>
            <a:r>
              <a:rPr sz="2100" b="1" spc="-55" dirty="0">
                <a:solidFill>
                  <a:srgbClr val="131313"/>
                </a:solidFill>
                <a:latin typeface="Tahoma"/>
                <a:cs typeface="Tahoma"/>
              </a:rPr>
              <a:t> </a:t>
            </a:r>
            <a:r>
              <a:rPr sz="2100" b="1" spc="15" dirty="0">
                <a:solidFill>
                  <a:srgbClr val="131313"/>
                </a:solidFill>
                <a:latin typeface="Tahoma"/>
                <a:cs typeface="Tahoma"/>
              </a:rPr>
              <a:t>4</a:t>
            </a:r>
            <a:r>
              <a:rPr sz="2100" b="1" spc="-260" dirty="0">
                <a:solidFill>
                  <a:srgbClr val="131313"/>
                </a:solidFill>
                <a:latin typeface="Tahoma"/>
                <a:cs typeface="Tahoma"/>
              </a:rPr>
              <a:t>:</a:t>
            </a:r>
            <a:r>
              <a:rPr sz="2100" b="1" spc="-55" dirty="0">
                <a:solidFill>
                  <a:srgbClr val="131313"/>
                </a:solidFill>
                <a:latin typeface="Tahoma"/>
                <a:cs typeface="Tahoma"/>
              </a:rPr>
              <a:t> </a:t>
            </a:r>
            <a:r>
              <a:rPr sz="2100" b="1" spc="-35" dirty="0">
                <a:solidFill>
                  <a:srgbClr val="131313"/>
                </a:solidFill>
                <a:latin typeface="Tahoma"/>
                <a:cs typeface="Tahoma"/>
              </a:rPr>
              <a:t>N</a:t>
            </a:r>
            <a:r>
              <a:rPr sz="2100" b="1" spc="-20" dirty="0">
                <a:solidFill>
                  <a:srgbClr val="131313"/>
                </a:solidFill>
                <a:latin typeface="Tahoma"/>
                <a:cs typeface="Tahoma"/>
              </a:rPr>
              <a:t>a</a:t>
            </a:r>
            <a:r>
              <a:rPr sz="2100" b="1" spc="-75" dirty="0">
                <a:solidFill>
                  <a:srgbClr val="131313"/>
                </a:solidFill>
                <a:latin typeface="Tahoma"/>
                <a:cs typeface="Tahoma"/>
              </a:rPr>
              <a:t>t</a:t>
            </a:r>
            <a:r>
              <a:rPr sz="2100" b="1" spc="-95" dirty="0">
                <a:solidFill>
                  <a:srgbClr val="131313"/>
                </a:solidFill>
                <a:latin typeface="Tahoma"/>
                <a:cs typeface="Tahoma"/>
              </a:rPr>
              <a:t>i</a:t>
            </a:r>
            <a:r>
              <a:rPr sz="2100" b="1" spc="70" dirty="0">
                <a:solidFill>
                  <a:srgbClr val="131313"/>
                </a:solidFill>
                <a:latin typeface="Tahoma"/>
                <a:cs typeface="Tahoma"/>
              </a:rPr>
              <a:t>o</a:t>
            </a:r>
            <a:r>
              <a:rPr sz="2100" b="1" spc="-80" dirty="0">
                <a:solidFill>
                  <a:srgbClr val="131313"/>
                </a:solidFill>
                <a:latin typeface="Tahoma"/>
                <a:cs typeface="Tahoma"/>
              </a:rPr>
              <a:t>n</a:t>
            </a:r>
            <a:r>
              <a:rPr sz="2100" b="1" spc="-20" dirty="0">
                <a:solidFill>
                  <a:srgbClr val="131313"/>
                </a:solidFill>
                <a:latin typeface="Tahoma"/>
                <a:cs typeface="Tahoma"/>
              </a:rPr>
              <a:t>a</a:t>
            </a:r>
            <a:r>
              <a:rPr sz="2100" b="1" dirty="0">
                <a:solidFill>
                  <a:srgbClr val="131313"/>
                </a:solidFill>
                <a:latin typeface="Tahoma"/>
                <a:cs typeface="Tahoma"/>
              </a:rPr>
              <a:t>l  </a:t>
            </a:r>
            <a:r>
              <a:rPr sz="2100" b="1" spc="25" dirty="0">
                <a:solidFill>
                  <a:srgbClr val="131313"/>
                </a:solidFill>
                <a:latin typeface="Tahoma"/>
                <a:cs typeface="Tahoma"/>
              </a:rPr>
              <a:t>Recycling</a:t>
            </a:r>
            <a:r>
              <a:rPr sz="2100" b="1" spc="-70" dirty="0">
                <a:solidFill>
                  <a:srgbClr val="131313"/>
                </a:solidFill>
                <a:latin typeface="Tahoma"/>
                <a:cs typeface="Tahoma"/>
              </a:rPr>
              <a:t> </a:t>
            </a:r>
            <a:r>
              <a:rPr sz="2100" b="1" spc="-20" dirty="0">
                <a:solidFill>
                  <a:srgbClr val="131313"/>
                </a:solidFill>
                <a:latin typeface="Tahoma"/>
                <a:cs typeface="Tahoma"/>
              </a:rPr>
              <a:t>Rate</a:t>
            </a:r>
            <a:endParaRPr sz="2100">
              <a:latin typeface="Tahoma"/>
              <a:cs typeface="Tahoma"/>
            </a:endParaRPr>
          </a:p>
          <a:p>
            <a:pPr marL="12700" marR="5080" algn="ctr">
              <a:lnSpc>
                <a:spcPct val="116700"/>
              </a:lnSpc>
              <a:spcBef>
                <a:spcPts val="870"/>
              </a:spcBef>
            </a:pPr>
            <a:r>
              <a:rPr sz="1500" spc="50" dirty="0">
                <a:solidFill>
                  <a:srgbClr val="131313"/>
                </a:solidFill>
                <a:latin typeface="Verdana"/>
                <a:cs typeface="Verdana"/>
              </a:rPr>
              <a:t>T</a:t>
            </a:r>
            <a:r>
              <a:rPr sz="1500" spc="-70" dirty="0">
                <a:solidFill>
                  <a:srgbClr val="131313"/>
                </a:solidFill>
                <a:latin typeface="Verdana"/>
                <a:cs typeface="Verdana"/>
              </a:rPr>
              <a:t>h</a:t>
            </a:r>
            <a:r>
              <a:rPr sz="1500" spc="70" dirty="0">
                <a:solidFill>
                  <a:srgbClr val="131313"/>
                </a:solidFill>
                <a:latin typeface="Verdana"/>
                <a:cs typeface="Verdana"/>
              </a:rPr>
              <a:t>e</a:t>
            </a:r>
            <a:r>
              <a:rPr sz="1500" spc="-100" dirty="0">
                <a:solidFill>
                  <a:srgbClr val="131313"/>
                </a:solidFill>
                <a:latin typeface="Verdana"/>
                <a:cs typeface="Verdana"/>
              </a:rPr>
              <a:t> </a:t>
            </a:r>
            <a:r>
              <a:rPr sz="1500" spc="-20" dirty="0">
                <a:solidFill>
                  <a:srgbClr val="131313"/>
                </a:solidFill>
                <a:latin typeface="Verdana"/>
                <a:cs typeface="Verdana"/>
              </a:rPr>
              <a:t>a</a:t>
            </a:r>
            <a:r>
              <a:rPr sz="1500" spc="-85" dirty="0">
                <a:solidFill>
                  <a:srgbClr val="131313"/>
                </a:solidFill>
                <a:latin typeface="Verdana"/>
                <a:cs typeface="Verdana"/>
              </a:rPr>
              <a:t>m</a:t>
            </a:r>
            <a:r>
              <a:rPr sz="1500" spc="65" dirty="0">
                <a:solidFill>
                  <a:srgbClr val="131313"/>
                </a:solidFill>
                <a:latin typeface="Verdana"/>
                <a:cs typeface="Verdana"/>
              </a:rPr>
              <a:t>o</a:t>
            </a:r>
            <a:r>
              <a:rPr sz="1500" spc="-65" dirty="0">
                <a:solidFill>
                  <a:srgbClr val="131313"/>
                </a:solidFill>
                <a:latin typeface="Verdana"/>
                <a:cs typeface="Verdana"/>
              </a:rPr>
              <a:t>u</a:t>
            </a:r>
            <a:r>
              <a:rPr sz="1500" spc="-70" dirty="0">
                <a:solidFill>
                  <a:srgbClr val="131313"/>
                </a:solidFill>
                <a:latin typeface="Verdana"/>
                <a:cs typeface="Verdana"/>
              </a:rPr>
              <a:t>n</a:t>
            </a:r>
            <a:r>
              <a:rPr sz="1500" spc="-40" dirty="0">
                <a:solidFill>
                  <a:srgbClr val="131313"/>
                </a:solidFill>
                <a:latin typeface="Verdana"/>
                <a:cs typeface="Verdana"/>
              </a:rPr>
              <a:t>t</a:t>
            </a:r>
            <a:r>
              <a:rPr sz="1500" spc="-100" dirty="0">
                <a:solidFill>
                  <a:srgbClr val="131313"/>
                </a:solidFill>
                <a:latin typeface="Verdana"/>
                <a:cs typeface="Verdana"/>
              </a:rPr>
              <a:t> </a:t>
            </a:r>
            <a:r>
              <a:rPr sz="1500" spc="65" dirty="0">
                <a:solidFill>
                  <a:srgbClr val="131313"/>
                </a:solidFill>
                <a:latin typeface="Verdana"/>
                <a:cs typeface="Verdana"/>
              </a:rPr>
              <a:t>o</a:t>
            </a:r>
            <a:r>
              <a:rPr sz="1500" spc="15" dirty="0">
                <a:solidFill>
                  <a:srgbClr val="131313"/>
                </a:solidFill>
                <a:latin typeface="Verdana"/>
                <a:cs typeface="Verdana"/>
              </a:rPr>
              <a:t>f</a:t>
            </a:r>
            <a:r>
              <a:rPr sz="1500" spc="-100" dirty="0">
                <a:solidFill>
                  <a:srgbClr val="131313"/>
                </a:solidFill>
                <a:latin typeface="Verdana"/>
                <a:cs typeface="Verdana"/>
              </a:rPr>
              <a:t> </a:t>
            </a:r>
            <a:r>
              <a:rPr sz="1500" spc="-85" dirty="0">
                <a:solidFill>
                  <a:srgbClr val="131313"/>
                </a:solidFill>
                <a:latin typeface="Verdana"/>
                <a:cs typeface="Verdana"/>
              </a:rPr>
              <a:t>m</a:t>
            </a:r>
            <a:r>
              <a:rPr sz="1500" spc="-65" dirty="0">
                <a:solidFill>
                  <a:srgbClr val="131313"/>
                </a:solidFill>
                <a:latin typeface="Verdana"/>
                <a:cs typeface="Verdana"/>
              </a:rPr>
              <a:t>u</a:t>
            </a:r>
            <a:r>
              <a:rPr sz="1500" spc="-70" dirty="0">
                <a:solidFill>
                  <a:srgbClr val="131313"/>
                </a:solidFill>
                <a:latin typeface="Verdana"/>
                <a:cs typeface="Verdana"/>
              </a:rPr>
              <a:t>ni</a:t>
            </a:r>
            <a:r>
              <a:rPr sz="1500" spc="140" dirty="0">
                <a:solidFill>
                  <a:srgbClr val="131313"/>
                </a:solidFill>
                <a:latin typeface="Verdana"/>
                <a:cs typeface="Verdana"/>
              </a:rPr>
              <a:t>c</a:t>
            </a:r>
            <a:r>
              <a:rPr sz="1500" spc="-70" dirty="0">
                <a:solidFill>
                  <a:srgbClr val="131313"/>
                </a:solidFill>
                <a:latin typeface="Verdana"/>
                <a:cs typeface="Verdana"/>
              </a:rPr>
              <a:t>i</a:t>
            </a:r>
            <a:r>
              <a:rPr sz="1500" spc="35" dirty="0">
                <a:solidFill>
                  <a:srgbClr val="131313"/>
                </a:solidFill>
                <a:latin typeface="Verdana"/>
                <a:cs typeface="Verdana"/>
              </a:rPr>
              <a:t>p</a:t>
            </a:r>
            <a:r>
              <a:rPr sz="1500" spc="-20" dirty="0">
                <a:solidFill>
                  <a:srgbClr val="131313"/>
                </a:solidFill>
                <a:latin typeface="Verdana"/>
                <a:cs typeface="Verdana"/>
              </a:rPr>
              <a:t>a</a:t>
            </a:r>
            <a:r>
              <a:rPr sz="1500" spc="10" dirty="0">
                <a:solidFill>
                  <a:srgbClr val="131313"/>
                </a:solidFill>
                <a:latin typeface="Verdana"/>
                <a:cs typeface="Verdana"/>
              </a:rPr>
              <a:t>l</a:t>
            </a:r>
            <a:r>
              <a:rPr sz="1500" spc="-100" dirty="0">
                <a:solidFill>
                  <a:srgbClr val="131313"/>
                </a:solidFill>
                <a:latin typeface="Verdana"/>
                <a:cs typeface="Verdana"/>
              </a:rPr>
              <a:t> </a:t>
            </a:r>
            <a:r>
              <a:rPr sz="1500" spc="35" dirty="0">
                <a:solidFill>
                  <a:srgbClr val="131313"/>
                </a:solidFill>
                <a:latin typeface="Verdana"/>
                <a:cs typeface="Verdana"/>
              </a:rPr>
              <a:t>g</a:t>
            </a:r>
            <a:r>
              <a:rPr sz="1500" spc="-20" dirty="0">
                <a:solidFill>
                  <a:srgbClr val="131313"/>
                </a:solidFill>
                <a:latin typeface="Verdana"/>
                <a:cs typeface="Verdana"/>
              </a:rPr>
              <a:t>a</a:t>
            </a:r>
            <a:r>
              <a:rPr sz="1500" spc="-90" dirty="0">
                <a:solidFill>
                  <a:srgbClr val="131313"/>
                </a:solidFill>
                <a:latin typeface="Verdana"/>
                <a:cs typeface="Verdana"/>
              </a:rPr>
              <a:t>r</a:t>
            </a:r>
            <a:r>
              <a:rPr sz="1500" spc="35" dirty="0">
                <a:solidFill>
                  <a:srgbClr val="131313"/>
                </a:solidFill>
                <a:latin typeface="Verdana"/>
                <a:cs typeface="Verdana"/>
              </a:rPr>
              <a:t>b</a:t>
            </a:r>
            <a:r>
              <a:rPr sz="1500" spc="-20" dirty="0">
                <a:solidFill>
                  <a:srgbClr val="131313"/>
                </a:solidFill>
                <a:latin typeface="Verdana"/>
                <a:cs typeface="Verdana"/>
              </a:rPr>
              <a:t>a</a:t>
            </a:r>
            <a:r>
              <a:rPr sz="1500" spc="35" dirty="0">
                <a:solidFill>
                  <a:srgbClr val="131313"/>
                </a:solidFill>
                <a:latin typeface="Verdana"/>
                <a:cs typeface="Verdana"/>
              </a:rPr>
              <a:t>g</a:t>
            </a:r>
            <a:r>
              <a:rPr sz="1500" spc="50" dirty="0">
                <a:solidFill>
                  <a:srgbClr val="131313"/>
                </a:solidFill>
                <a:latin typeface="Verdana"/>
                <a:cs typeface="Verdana"/>
              </a:rPr>
              <a:t>e  </a:t>
            </a:r>
            <a:r>
              <a:rPr sz="1500" spc="-90" dirty="0">
                <a:solidFill>
                  <a:srgbClr val="131313"/>
                </a:solidFill>
                <a:latin typeface="Verdana"/>
                <a:cs typeface="Verdana"/>
              </a:rPr>
              <a:t>r</a:t>
            </a:r>
            <a:r>
              <a:rPr sz="1500" spc="65" dirty="0">
                <a:solidFill>
                  <a:srgbClr val="131313"/>
                </a:solidFill>
                <a:latin typeface="Verdana"/>
                <a:cs typeface="Verdana"/>
              </a:rPr>
              <a:t>e</a:t>
            </a:r>
            <a:r>
              <a:rPr sz="1500" spc="140" dirty="0">
                <a:solidFill>
                  <a:srgbClr val="131313"/>
                </a:solidFill>
                <a:latin typeface="Verdana"/>
                <a:cs typeface="Verdana"/>
              </a:rPr>
              <a:t>c</a:t>
            </a:r>
            <a:r>
              <a:rPr sz="1500" spc="-50" dirty="0">
                <a:solidFill>
                  <a:srgbClr val="131313"/>
                </a:solidFill>
                <a:latin typeface="Verdana"/>
                <a:cs typeface="Verdana"/>
              </a:rPr>
              <a:t>y</a:t>
            </a:r>
            <a:r>
              <a:rPr sz="1500" spc="140" dirty="0">
                <a:solidFill>
                  <a:srgbClr val="131313"/>
                </a:solidFill>
                <a:latin typeface="Verdana"/>
                <a:cs typeface="Verdana"/>
              </a:rPr>
              <a:t>c</a:t>
            </a:r>
            <a:r>
              <a:rPr sz="1500" spc="5" dirty="0">
                <a:solidFill>
                  <a:srgbClr val="131313"/>
                </a:solidFill>
                <a:latin typeface="Verdana"/>
                <a:cs typeface="Verdana"/>
              </a:rPr>
              <a:t>l</a:t>
            </a:r>
            <a:r>
              <a:rPr sz="1500" spc="65" dirty="0">
                <a:solidFill>
                  <a:srgbClr val="131313"/>
                </a:solidFill>
                <a:latin typeface="Verdana"/>
                <a:cs typeface="Verdana"/>
              </a:rPr>
              <a:t>e</a:t>
            </a:r>
            <a:r>
              <a:rPr sz="1500" spc="40" dirty="0">
                <a:solidFill>
                  <a:srgbClr val="131313"/>
                </a:solidFill>
                <a:latin typeface="Verdana"/>
                <a:cs typeface="Verdana"/>
              </a:rPr>
              <a:t>d</a:t>
            </a:r>
            <a:r>
              <a:rPr sz="1500" spc="-100" dirty="0">
                <a:solidFill>
                  <a:srgbClr val="131313"/>
                </a:solidFill>
                <a:latin typeface="Verdana"/>
                <a:cs typeface="Verdana"/>
              </a:rPr>
              <a:t> </a:t>
            </a:r>
            <a:r>
              <a:rPr sz="1500" spc="-20" dirty="0">
                <a:solidFill>
                  <a:srgbClr val="131313"/>
                </a:solidFill>
                <a:latin typeface="Verdana"/>
                <a:cs typeface="Verdana"/>
              </a:rPr>
              <a:t>a</a:t>
            </a:r>
            <a:r>
              <a:rPr sz="1500" spc="-40" dirty="0">
                <a:solidFill>
                  <a:srgbClr val="131313"/>
                </a:solidFill>
                <a:latin typeface="Verdana"/>
                <a:cs typeface="Verdana"/>
              </a:rPr>
              <a:t>t</a:t>
            </a:r>
            <a:r>
              <a:rPr sz="1500" spc="-100" dirty="0">
                <a:solidFill>
                  <a:srgbClr val="131313"/>
                </a:solidFill>
                <a:latin typeface="Verdana"/>
                <a:cs typeface="Verdana"/>
              </a:rPr>
              <a:t> </a:t>
            </a:r>
            <a:r>
              <a:rPr sz="1500" spc="-45" dirty="0">
                <a:solidFill>
                  <a:srgbClr val="131313"/>
                </a:solidFill>
                <a:latin typeface="Verdana"/>
                <a:cs typeface="Verdana"/>
              </a:rPr>
              <a:t>t</a:t>
            </a:r>
            <a:r>
              <a:rPr sz="1500" spc="-70" dirty="0">
                <a:solidFill>
                  <a:srgbClr val="131313"/>
                </a:solidFill>
                <a:latin typeface="Verdana"/>
                <a:cs typeface="Verdana"/>
              </a:rPr>
              <a:t>h</a:t>
            </a:r>
            <a:r>
              <a:rPr sz="1500" spc="70" dirty="0">
                <a:solidFill>
                  <a:srgbClr val="131313"/>
                </a:solidFill>
                <a:latin typeface="Verdana"/>
                <a:cs typeface="Verdana"/>
              </a:rPr>
              <a:t>e</a:t>
            </a:r>
            <a:r>
              <a:rPr sz="1500" spc="-100" dirty="0">
                <a:solidFill>
                  <a:srgbClr val="131313"/>
                </a:solidFill>
                <a:latin typeface="Verdana"/>
                <a:cs typeface="Verdana"/>
              </a:rPr>
              <a:t> </a:t>
            </a:r>
            <a:r>
              <a:rPr sz="1500" spc="-70" dirty="0">
                <a:solidFill>
                  <a:srgbClr val="131313"/>
                </a:solidFill>
                <a:latin typeface="Verdana"/>
                <a:cs typeface="Verdana"/>
              </a:rPr>
              <a:t>n</a:t>
            </a:r>
            <a:r>
              <a:rPr sz="1500" spc="-20" dirty="0">
                <a:solidFill>
                  <a:srgbClr val="131313"/>
                </a:solidFill>
                <a:latin typeface="Verdana"/>
                <a:cs typeface="Verdana"/>
              </a:rPr>
              <a:t>a</a:t>
            </a:r>
            <a:r>
              <a:rPr sz="1500" spc="-45" dirty="0">
                <a:solidFill>
                  <a:srgbClr val="131313"/>
                </a:solidFill>
                <a:latin typeface="Verdana"/>
                <a:cs typeface="Verdana"/>
              </a:rPr>
              <a:t>t</a:t>
            </a:r>
            <a:r>
              <a:rPr sz="1500" spc="-70" dirty="0">
                <a:solidFill>
                  <a:srgbClr val="131313"/>
                </a:solidFill>
                <a:latin typeface="Verdana"/>
                <a:cs typeface="Verdana"/>
              </a:rPr>
              <a:t>i</a:t>
            </a:r>
            <a:r>
              <a:rPr sz="1500" spc="65" dirty="0">
                <a:solidFill>
                  <a:srgbClr val="131313"/>
                </a:solidFill>
                <a:latin typeface="Verdana"/>
                <a:cs typeface="Verdana"/>
              </a:rPr>
              <a:t>o</a:t>
            </a:r>
            <a:r>
              <a:rPr sz="1500" spc="-70" dirty="0">
                <a:solidFill>
                  <a:srgbClr val="131313"/>
                </a:solidFill>
                <a:latin typeface="Verdana"/>
                <a:cs typeface="Verdana"/>
              </a:rPr>
              <a:t>n</a:t>
            </a:r>
            <a:r>
              <a:rPr sz="1500" spc="-20" dirty="0">
                <a:solidFill>
                  <a:srgbClr val="131313"/>
                </a:solidFill>
                <a:latin typeface="Verdana"/>
                <a:cs typeface="Verdana"/>
              </a:rPr>
              <a:t>a</a:t>
            </a:r>
            <a:r>
              <a:rPr sz="1500" spc="10" dirty="0">
                <a:solidFill>
                  <a:srgbClr val="131313"/>
                </a:solidFill>
                <a:latin typeface="Verdana"/>
                <a:cs typeface="Verdana"/>
              </a:rPr>
              <a:t>l</a:t>
            </a:r>
            <a:r>
              <a:rPr sz="1500" spc="-100" dirty="0">
                <a:solidFill>
                  <a:srgbClr val="131313"/>
                </a:solidFill>
                <a:latin typeface="Verdana"/>
                <a:cs typeface="Verdana"/>
              </a:rPr>
              <a:t> </a:t>
            </a:r>
            <a:r>
              <a:rPr sz="1500" spc="5" dirty="0">
                <a:solidFill>
                  <a:srgbClr val="131313"/>
                </a:solidFill>
                <a:latin typeface="Verdana"/>
                <a:cs typeface="Verdana"/>
              </a:rPr>
              <a:t>l</a:t>
            </a:r>
            <a:r>
              <a:rPr sz="1500" spc="65" dirty="0">
                <a:solidFill>
                  <a:srgbClr val="131313"/>
                </a:solidFill>
                <a:latin typeface="Verdana"/>
                <a:cs typeface="Verdana"/>
              </a:rPr>
              <a:t>e</a:t>
            </a:r>
            <a:r>
              <a:rPr sz="1500" spc="-95" dirty="0">
                <a:solidFill>
                  <a:srgbClr val="131313"/>
                </a:solidFill>
                <a:latin typeface="Verdana"/>
                <a:cs typeface="Verdana"/>
              </a:rPr>
              <a:t>v</a:t>
            </a:r>
            <a:r>
              <a:rPr sz="1500" spc="65" dirty="0">
                <a:solidFill>
                  <a:srgbClr val="131313"/>
                </a:solidFill>
                <a:latin typeface="Verdana"/>
                <a:cs typeface="Verdana"/>
              </a:rPr>
              <a:t>e</a:t>
            </a:r>
            <a:r>
              <a:rPr sz="1500" spc="10" dirty="0">
                <a:solidFill>
                  <a:srgbClr val="131313"/>
                </a:solidFill>
                <a:latin typeface="Verdana"/>
                <a:cs typeface="Verdana"/>
              </a:rPr>
              <a:t>l</a:t>
            </a:r>
            <a:r>
              <a:rPr sz="1500" spc="-100" dirty="0">
                <a:solidFill>
                  <a:srgbClr val="131313"/>
                </a:solidFill>
                <a:latin typeface="Verdana"/>
                <a:cs typeface="Verdana"/>
              </a:rPr>
              <a:t> </a:t>
            </a:r>
            <a:r>
              <a:rPr sz="1500" spc="-70" dirty="0">
                <a:solidFill>
                  <a:srgbClr val="131313"/>
                </a:solidFill>
                <a:latin typeface="Verdana"/>
                <a:cs typeface="Verdana"/>
              </a:rPr>
              <a:t>i</a:t>
            </a:r>
            <a:r>
              <a:rPr sz="1500" spc="55" dirty="0">
                <a:solidFill>
                  <a:srgbClr val="131313"/>
                </a:solidFill>
                <a:latin typeface="Verdana"/>
                <a:cs typeface="Verdana"/>
              </a:rPr>
              <a:t>s  </a:t>
            </a:r>
            <a:r>
              <a:rPr sz="1500" spc="140" dirty="0">
                <a:solidFill>
                  <a:srgbClr val="131313"/>
                </a:solidFill>
                <a:latin typeface="Verdana"/>
                <a:cs typeface="Verdana"/>
              </a:rPr>
              <a:t>c</a:t>
            </a:r>
            <a:r>
              <a:rPr sz="1500" spc="-20" dirty="0">
                <a:solidFill>
                  <a:srgbClr val="131313"/>
                </a:solidFill>
                <a:latin typeface="Verdana"/>
                <a:cs typeface="Verdana"/>
              </a:rPr>
              <a:t>a</a:t>
            </a:r>
            <a:r>
              <a:rPr sz="1500" spc="5" dirty="0">
                <a:solidFill>
                  <a:srgbClr val="131313"/>
                </a:solidFill>
                <a:latin typeface="Verdana"/>
                <a:cs typeface="Verdana"/>
              </a:rPr>
              <a:t>l</a:t>
            </a:r>
            <a:r>
              <a:rPr sz="1500" spc="140" dirty="0">
                <a:solidFill>
                  <a:srgbClr val="131313"/>
                </a:solidFill>
                <a:latin typeface="Verdana"/>
                <a:cs typeface="Verdana"/>
              </a:rPr>
              <a:t>c</a:t>
            </a:r>
            <a:r>
              <a:rPr sz="1500" spc="-65" dirty="0">
                <a:solidFill>
                  <a:srgbClr val="131313"/>
                </a:solidFill>
                <a:latin typeface="Verdana"/>
                <a:cs typeface="Verdana"/>
              </a:rPr>
              <a:t>u</a:t>
            </a:r>
            <a:r>
              <a:rPr sz="1500" spc="5" dirty="0">
                <a:solidFill>
                  <a:srgbClr val="131313"/>
                </a:solidFill>
                <a:latin typeface="Verdana"/>
                <a:cs typeface="Verdana"/>
              </a:rPr>
              <a:t>l</a:t>
            </a:r>
            <a:r>
              <a:rPr sz="1500" spc="-20" dirty="0">
                <a:solidFill>
                  <a:srgbClr val="131313"/>
                </a:solidFill>
                <a:latin typeface="Verdana"/>
                <a:cs typeface="Verdana"/>
              </a:rPr>
              <a:t>a</a:t>
            </a:r>
            <a:r>
              <a:rPr sz="1500" spc="-45" dirty="0">
                <a:solidFill>
                  <a:srgbClr val="131313"/>
                </a:solidFill>
                <a:latin typeface="Verdana"/>
                <a:cs typeface="Verdana"/>
              </a:rPr>
              <a:t>t</a:t>
            </a:r>
            <a:r>
              <a:rPr sz="1500" spc="65" dirty="0">
                <a:solidFill>
                  <a:srgbClr val="131313"/>
                </a:solidFill>
                <a:latin typeface="Verdana"/>
                <a:cs typeface="Verdana"/>
              </a:rPr>
              <a:t>e</a:t>
            </a:r>
            <a:r>
              <a:rPr sz="1500" spc="40" dirty="0">
                <a:solidFill>
                  <a:srgbClr val="131313"/>
                </a:solidFill>
                <a:latin typeface="Verdana"/>
                <a:cs typeface="Verdana"/>
              </a:rPr>
              <a:t>d</a:t>
            </a:r>
            <a:r>
              <a:rPr sz="1500" spc="-100" dirty="0">
                <a:solidFill>
                  <a:srgbClr val="131313"/>
                </a:solidFill>
                <a:latin typeface="Verdana"/>
                <a:cs typeface="Verdana"/>
              </a:rPr>
              <a:t> </a:t>
            </a:r>
            <a:r>
              <a:rPr sz="1500" spc="-70" dirty="0">
                <a:solidFill>
                  <a:srgbClr val="131313"/>
                </a:solidFill>
                <a:latin typeface="Verdana"/>
                <a:cs typeface="Verdana"/>
              </a:rPr>
              <a:t>i</a:t>
            </a:r>
            <a:r>
              <a:rPr sz="1500" spc="-65" dirty="0">
                <a:solidFill>
                  <a:srgbClr val="131313"/>
                </a:solidFill>
                <a:latin typeface="Verdana"/>
                <a:cs typeface="Verdana"/>
              </a:rPr>
              <a:t>n</a:t>
            </a:r>
            <a:r>
              <a:rPr sz="1500" spc="-100" dirty="0">
                <a:solidFill>
                  <a:srgbClr val="131313"/>
                </a:solidFill>
                <a:latin typeface="Verdana"/>
                <a:cs typeface="Verdana"/>
              </a:rPr>
              <a:t> </a:t>
            </a:r>
            <a:r>
              <a:rPr sz="1500" spc="-45" dirty="0">
                <a:solidFill>
                  <a:srgbClr val="131313"/>
                </a:solidFill>
                <a:latin typeface="Verdana"/>
                <a:cs typeface="Verdana"/>
              </a:rPr>
              <a:t>t</a:t>
            </a:r>
            <a:r>
              <a:rPr sz="1500" spc="65" dirty="0">
                <a:solidFill>
                  <a:srgbClr val="131313"/>
                </a:solidFill>
                <a:latin typeface="Verdana"/>
                <a:cs typeface="Verdana"/>
              </a:rPr>
              <a:t>o</a:t>
            </a:r>
            <a:r>
              <a:rPr sz="1500" spc="-70" dirty="0">
                <a:solidFill>
                  <a:srgbClr val="131313"/>
                </a:solidFill>
                <a:latin typeface="Verdana"/>
                <a:cs typeface="Verdana"/>
              </a:rPr>
              <a:t>nn</a:t>
            </a:r>
            <a:r>
              <a:rPr sz="1500" spc="65" dirty="0">
                <a:solidFill>
                  <a:srgbClr val="131313"/>
                </a:solidFill>
                <a:latin typeface="Verdana"/>
                <a:cs typeface="Verdana"/>
              </a:rPr>
              <a:t>e</a:t>
            </a:r>
            <a:r>
              <a:rPr sz="1500" spc="75" dirty="0">
                <a:solidFill>
                  <a:srgbClr val="131313"/>
                </a:solidFill>
                <a:latin typeface="Verdana"/>
                <a:cs typeface="Verdana"/>
              </a:rPr>
              <a:t>s</a:t>
            </a:r>
            <a:r>
              <a:rPr sz="1500" spc="-100" dirty="0">
                <a:solidFill>
                  <a:srgbClr val="131313"/>
                </a:solidFill>
                <a:latin typeface="Verdana"/>
                <a:cs typeface="Verdana"/>
              </a:rPr>
              <a:t> </a:t>
            </a:r>
            <a:r>
              <a:rPr sz="1500" spc="-20" dirty="0">
                <a:solidFill>
                  <a:srgbClr val="131313"/>
                </a:solidFill>
                <a:latin typeface="Verdana"/>
                <a:cs typeface="Verdana"/>
              </a:rPr>
              <a:t>a</a:t>
            </a:r>
            <a:r>
              <a:rPr sz="1500" spc="-70" dirty="0">
                <a:solidFill>
                  <a:srgbClr val="131313"/>
                </a:solidFill>
                <a:latin typeface="Verdana"/>
                <a:cs typeface="Verdana"/>
              </a:rPr>
              <a:t>nn</a:t>
            </a:r>
            <a:r>
              <a:rPr sz="1500" spc="-65" dirty="0">
                <a:solidFill>
                  <a:srgbClr val="131313"/>
                </a:solidFill>
                <a:latin typeface="Verdana"/>
                <a:cs typeface="Verdana"/>
              </a:rPr>
              <a:t>u</a:t>
            </a:r>
            <a:r>
              <a:rPr sz="1500" spc="-20" dirty="0">
                <a:solidFill>
                  <a:srgbClr val="131313"/>
                </a:solidFill>
                <a:latin typeface="Verdana"/>
                <a:cs typeface="Verdana"/>
              </a:rPr>
              <a:t>a</a:t>
            </a:r>
            <a:r>
              <a:rPr sz="1500" spc="5" dirty="0">
                <a:solidFill>
                  <a:srgbClr val="131313"/>
                </a:solidFill>
                <a:latin typeface="Verdana"/>
                <a:cs typeface="Verdana"/>
              </a:rPr>
              <a:t>ll</a:t>
            </a:r>
            <a:r>
              <a:rPr sz="1500" spc="-35" dirty="0">
                <a:solidFill>
                  <a:srgbClr val="131313"/>
                </a:solidFill>
                <a:latin typeface="Verdana"/>
                <a:cs typeface="Verdana"/>
              </a:rPr>
              <a:t>y  </a:t>
            </a:r>
            <a:r>
              <a:rPr sz="1500" spc="-229" dirty="0">
                <a:solidFill>
                  <a:srgbClr val="131313"/>
                </a:solidFill>
                <a:latin typeface="Verdana"/>
                <a:cs typeface="Verdana"/>
              </a:rPr>
              <a:t>(</a:t>
            </a:r>
            <a:r>
              <a:rPr sz="1500" spc="5" dirty="0">
                <a:solidFill>
                  <a:srgbClr val="131313"/>
                </a:solidFill>
                <a:latin typeface="Verdana"/>
                <a:cs typeface="Verdana"/>
              </a:rPr>
              <a:t>S</a:t>
            </a:r>
            <a:r>
              <a:rPr sz="1500" spc="-35" dirty="0">
                <a:solidFill>
                  <a:srgbClr val="131313"/>
                </a:solidFill>
                <a:latin typeface="Verdana"/>
                <a:cs typeface="Verdana"/>
              </a:rPr>
              <a:t>D</a:t>
            </a:r>
            <a:r>
              <a:rPr sz="1500" spc="75" dirty="0">
                <a:solidFill>
                  <a:srgbClr val="131313"/>
                </a:solidFill>
                <a:latin typeface="Verdana"/>
                <a:cs typeface="Verdana"/>
              </a:rPr>
              <a:t>G</a:t>
            </a:r>
            <a:r>
              <a:rPr sz="1500" spc="-100" dirty="0">
                <a:solidFill>
                  <a:srgbClr val="131313"/>
                </a:solidFill>
                <a:latin typeface="Verdana"/>
                <a:cs typeface="Verdana"/>
              </a:rPr>
              <a:t> </a:t>
            </a:r>
            <a:r>
              <a:rPr sz="1500" spc="50" dirty="0">
                <a:solidFill>
                  <a:srgbClr val="131313"/>
                </a:solidFill>
                <a:latin typeface="Verdana"/>
                <a:cs typeface="Verdana"/>
              </a:rPr>
              <a:t>T</a:t>
            </a:r>
            <a:r>
              <a:rPr sz="1500" spc="-90" dirty="0">
                <a:solidFill>
                  <a:srgbClr val="131313"/>
                </a:solidFill>
                <a:latin typeface="Verdana"/>
                <a:cs typeface="Verdana"/>
              </a:rPr>
              <a:t>r</a:t>
            </a:r>
            <a:r>
              <a:rPr sz="1500" spc="-20" dirty="0">
                <a:solidFill>
                  <a:srgbClr val="131313"/>
                </a:solidFill>
                <a:latin typeface="Verdana"/>
                <a:cs typeface="Verdana"/>
              </a:rPr>
              <a:t>a</a:t>
            </a:r>
            <a:r>
              <a:rPr sz="1500" spc="140" dirty="0">
                <a:solidFill>
                  <a:srgbClr val="131313"/>
                </a:solidFill>
                <a:latin typeface="Verdana"/>
                <a:cs typeface="Verdana"/>
              </a:rPr>
              <a:t>c</a:t>
            </a:r>
            <a:r>
              <a:rPr sz="1500" spc="-45" dirty="0">
                <a:solidFill>
                  <a:srgbClr val="131313"/>
                </a:solidFill>
                <a:latin typeface="Verdana"/>
                <a:cs typeface="Verdana"/>
              </a:rPr>
              <a:t>k</a:t>
            </a:r>
            <a:r>
              <a:rPr sz="1500" spc="65" dirty="0">
                <a:solidFill>
                  <a:srgbClr val="131313"/>
                </a:solidFill>
                <a:latin typeface="Verdana"/>
                <a:cs typeface="Verdana"/>
              </a:rPr>
              <a:t>e</a:t>
            </a:r>
            <a:r>
              <a:rPr sz="1500" spc="-90" dirty="0">
                <a:solidFill>
                  <a:srgbClr val="131313"/>
                </a:solidFill>
                <a:latin typeface="Verdana"/>
                <a:cs typeface="Verdana"/>
              </a:rPr>
              <a:t>r</a:t>
            </a:r>
            <a:r>
              <a:rPr sz="1500" spc="-135" dirty="0">
                <a:solidFill>
                  <a:srgbClr val="131313"/>
                </a:solidFill>
                <a:latin typeface="Verdana"/>
                <a:cs typeface="Verdana"/>
              </a:rPr>
              <a:t>,</a:t>
            </a:r>
            <a:r>
              <a:rPr sz="1500" spc="-100" dirty="0">
                <a:solidFill>
                  <a:srgbClr val="131313"/>
                </a:solidFill>
                <a:latin typeface="Verdana"/>
                <a:cs typeface="Verdana"/>
              </a:rPr>
              <a:t> </a:t>
            </a:r>
            <a:r>
              <a:rPr sz="1500" spc="35" dirty="0">
                <a:solidFill>
                  <a:srgbClr val="131313"/>
                </a:solidFill>
                <a:latin typeface="Verdana"/>
                <a:cs typeface="Verdana"/>
              </a:rPr>
              <a:t>2</a:t>
            </a:r>
            <a:r>
              <a:rPr sz="1500" spc="55" dirty="0">
                <a:solidFill>
                  <a:srgbClr val="131313"/>
                </a:solidFill>
                <a:latin typeface="Verdana"/>
                <a:cs typeface="Verdana"/>
              </a:rPr>
              <a:t>0</a:t>
            </a:r>
            <a:r>
              <a:rPr sz="1500" spc="-295" dirty="0">
                <a:solidFill>
                  <a:srgbClr val="131313"/>
                </a:solidFill>
                <a:latin typeface="Verdana"/>
                <a:cs typeface="Verdana"/>
              </a:rPr>
              <a:t>11</a:t>
            </a:r>
            <a:r>
              <a:rPr sz="1500" spc="-229" dirty="0">
                <a:solidFill>
                  <a:srgbClr val="131313"/>
                </a:solidFill>
                <a:latin typeface="Verdana"/>
                <a:cs typeface="Verdana"/>
              </a:rPr>
              <a:t>)</a:t>
            </a:r>
            <a:r>
              <a:rPr sz="1500" spc="-180" dirty="0">
                <a:solidFill>
                  <a:srgbClr val="131313"/>
                </a:solidFill>
                <a:latin typeface="Verdana"/>
                <a:cs typeface="Verdana"/>
              </a:rPr>
              <a:t>.</a:t>
            </a:r>
            <a:endParaRPr sz="1500">
              <a:latin typeface="Verdana"/>
              <a:cs typeface="Verdana"/>
            </a:endParaRPr>
          </a:p>
        </p:txBody>
      </p:sp>
      <p:sp>
        <p:nvSpPr>
          <p:cNvPr id="30" name="object 30"/>
          <p:cNvSpPr txBox="1"/>
          <p:nvPr/>
        </p:nvSpPr>
        <p:spPr>
          <a:xfrm>
            <a:off x="9656416" y="6352375"/>
            <a:ext cx="3238500" cy="2217420"/>
          </a:xfrm>
          <a:prstGeom prst="rect">
            <a:avLst/>
          </a:prstGeom>
        </p:spPr>
        <p:txBody>
          <a:bodyPr vert="horz" wrap="square" lIns="0" tIns="12700" rIns="0" bIns="0" rtlCol="0">
            <a:spAutoFit/>
          </a:bodyPr>
          <a:lstStyle/>
          <a:p>
            <a:pPr marL="273050" marR="265430" algn="ctr">
              <a:lnSpc>
                <a:spcPct val="116700"/>
              </a:lnSpc>
              <a:spcBef>
                <a:spcPts val="100"/>
              </a:spcBef>
            </a:pPr>
            <a:r>
              <a:rPr sz="2100" b="1" spc="30" dirty="0">
                <a:solidFill>
                  <a:srgbClr val="131313"/>
                </a:solidFill>
                <a:latin typeface="Tahoma"/>
                <a:cs typeface="Tahoma"/>
              </a:rPr>
              <a:t>T</a:t>
            </a:r>
            <a:r>
              <a:rPr sz="2100" b="1" spc="-20" dirty="0">
                <a:solidFill>
                  <a:srgbClr val="131313"/>
                </a:solidFill>
                <a:latin typeface="Tahoma"/>
                <a:cs typeface="Tahoma"/>
              </a:rPr>
              <a:t>a</a:t>
            </a:r>
            <a:r>
              <a:rPr sz="2100" b="1" spc="-95" dirty="0">
                <a:solidFill>
                  <a:srgbClr val="131313"/>
                </a:solidFill>
                <a:latin typeface="Tahoma"/>
                <a:cs typeface="Tahoma"/>
              </a:rPr>
              <a:t>r</a:t>
            </a:r>
            <a:r>
              <a:rPr sz="2100" b="1" spc="25" dirty="0">
                <a:solidFill>
                  <a:srgbClr val="131313"/>
                </a:solidFill>
                <a:latin typeface="Tahoma"/>
                <a:cs typeface="Tahoma"/>
              </a:rPr>
              <a:t>g</a:t>
            </a:r>
            <a:r>
              <a:rPr sz="2100" b="1" spc="90" dirty="0">
                <a:solidFill>
                  <a:srgbClr val="131313"/>
                </a:solidFill>
                <a:latin typeface="Tahoma"/>
                <a:cs typeface="Tahoma"/>
              </a:rPr>
              <a:t>e</a:t>
            </a:r>
            <a:r>
              <a:rPr sz="2100" b="1" spc="-70" dirty="0">
                <a:solidFill>
                  <a:srgbClr val="131313"/>
                </a:solidFill>
                <a:latin typeface="Tahoma"/>
                <a:cs typeface="Tahoma"/>
              </a:rPr>
              <a:t>t</a:t>
            </a:r>
            <a:r>
              <a:rPr sz="2100" b="1" spc="-55" dirty="0">
                <a:solidFill>
                  <a:srgbClr val="131313"/>
                </a:solidFill>
                <a:latin typeface="Tahoma"/>
                <a:cs typeface="Tahoma"/>
              </a:rPr>
              <a:t> </a:t>
            </a:r>
            <a:r>
              <a:rPr sz="2100" b="1" spc="50" dirty="0">
                <a:solidFill>
                  <a:srgbClr val="131313"/>
                </a:solidFill>
                <a:latin typeface="Tahoma"/>
                <a:cs typeface="Tahoma"/>
              </a:rPr>
              <a:t>3</a:t>
            </a:r>
            <a:r>
              <a:rPr sz="2100" b="1" spc="-260" dirty="0">
                <a:solidFill>
                  <a:srgbClr val="131313"/>
                </a:solidFill>
                <a:latin typeface="Tahoma"/>
                <a:cs typeface="Tahoma"/>
              </a:rPr>
              <a:t>:</a:t>
            </a:r>
            <a:r>
              <a:rPr sz="2100" b="1" spc="-55" dirty="0">
                <a:solidFill>
                  <a:srgbClr val="131313"/>
                </a:solidFill>
                <a:latin typeface="Tahoma"/>
                <a:cs typeface="Tahoma"/>
              </a:rPr>
              <a:t> </a:t>
            </a:r>
            <a:r>
              <a:rPr sz="2100" b="1" spc="-30" dirty="0">
                <a:solidFill>
                  <a:srgbClr val="131313"/>
                </a:solidFill>
                <a:latin typeface="Tahoma"/>
                <a:cs typeface="Tahoma"/>
              </a:rPr>
              <a:t>H</a:t>
            </a:r>
            <a:r>
              <a:rPr sz="2100" b="1" spc="-20" dirty="0">
                <a:solidFill>
                  <a:srgbClr val="131313"/>
                </a:solidFill>
                <a:latin typeface="Tahoma"/>
                <a:cs typeface="Tahoma"/>
              </a:rPr>
              <a:t>a</a:t>
            </a:r>
            <a:r>
              <a:rPr sz="2100" b="1" spc="55" dirty="0">
                <a:solidFill>
                  <a:srgbClr val="131313"/>
                </a:solidFill>
                <a:latin typeface="Tahoma"/>
                <a:cs typeface="Tahoma"/>
              </a:rPr>
              <a:t>z</a:t>
            </a:r>
            <a:r>
              <a:rPr sz="2100" b="1" spc="-20" dirty="0">
                <a:solidFill>
                  <a:srgbClr val="131313"/>
                </a:solidFill>
                <a:latin typeface="Tahoma"/>
                <a:cs typeface="Tahoma"/>
              </a:rPr>
              <a:t>a</a:t>
            </a:r>
            <a:r>
              <a:rPr sz="2100" b="1" spc="-95" dirty="0">
                <a:solidFill>
                  <a:srgbClr val="131313"/>
                </a:solidFill>
                <a:latin typeface="Tahoma"/>
                <a:cs typeface="Tahoma"/>
              </a:rPr>
              <a:t>r</a:t>
            </a:r>
            <a:r>
              <a:rPr sz="2100" b="1" spc="25" dirty="0">
                <a:solidFill>
                  <a:srgbClr val="131313"/>
                </a:solidFill>
                <a:latin typeface="Tahoma"/>
                <a:cs typeface="Tahoma"/>
              </a:rPr>
              <a:t>d</a:t>
            </a:r>
            <a:r>
              <a:rPr sz="2100" b="1" spc="70" dirty="0">
                <a:solidFill>
                  <a:srgbClr val="131313"/>
                </a:solidFill>
                <a:latin typeface="Tahoma"/>
                <a:cs typeface="Tahoma"/>
              </a:rPr>
              <a:t>o</a:t>
            </a:r>
            <a:r>
              <a:rPr sz="2100" b="1" spc="-75" dirty="0">
                <a:solidFill>
                  <a:srgbClr val="131313"/>
                </a:solidFill>
                <a:latin typeface="Tahoma"/>
                <a:cs typeface="Tahoma"/>
              </a:rPr>
              <a:t>u</a:t>
            </a:r>
            <a:r>
              <a:rPr sz="2100" b="1" spc="90" dirty="0">
                <a:solidFill>
                  <a:srgbClr val="131313"/>
                </a:solidFill>
                <a:latin typeface="Tahoma"/>
                <a:cs typeface="Tahoma"/>
              </a:rPr>
              <a:t>s  </a:t>
            </a:r>
            <a:r>
              <a:rPr sz="2100" b="1" spc="60" dirty="0">
                <a:solidFill>
                  <a:srgbClr val="131313"/>
                </a:solidFill>
                <a:latin typeface="Tahoma"/>
                <a:cs typeface="Tahoma"/>
              </a:rPr>
              <a:t>Waste</a:t>
            </a:r>
            <a:r>
              <a:rPr sz="2100" b="1" spc="-70" dirty="0">
                <a:solidFill>
                  <a:srgbClr val="131313"/>
                </a:solidFill>
                <a:latin typeface="Tahoma"/>
                <a:cs typeface="Tahoma"/>
              </a:rPr>
              <a:t> </a:t>
            </a:r>
            <a:r>
              <a:rPr sz="2100" b="1" spc="20" dirty="0">
                <a:solidFill>
                  <a:srgbClr val="131313"/>
                </a:solidFill>
                <a:latin typeface="Tahoma"/>
                <a:cs typeface="Tahoma"/>
              </a:rPr>
              <a:t>Generated</a:t>
            </a:r>
            <a:endParaRPr sz="2100">
              <a:latin typeface="Tahoma"/>
              <a:cs typeface="Tahoma"/>
            </a:endParaRPr>
          </a:p>
          <a:p>
            <a:pPr marL="12700" marR="5080" indent="-635" algn="ctr">
              <a:lnSpc>
                <a:spcPct val="116700"/>
              </a:lnSpc>
              <a:spcBef>
                <a:spcPts val="870"/>
              </a:spcBef>
            </a:pPr>
            <a:r>
              <a:rPr sz="1500" spc="50" dirty="0">
                <a:solidFill>
                  <a:srgbClr val="131313"/>
                </a:solidFill>
                <a:latin typeface="Verdana"/>
                <a:cs typeface="Verdana"/>
              </a:rPr>
              <a:t>T</a:t>
            </a:r>
            <a:r>
              <a:rPr sz="1500" spc="-70" dirty="0">
                <a:solidFill>
                  <a:srgbClr val="131313"/>
                </a:solidFill>
                <a:latin typeface="Verdana"/>
                <a:cs typeface="Verdana"/>
              </a:rPr>
              <a:t>h</a:t>
            </a:r>
            <a:r>
              <a:rPr sz="1500" spc="70" dirty="0">
                <a:solidFill>
                  <a:srgbClr val="131313"/>
                </a:solidFill>
                <a:latin typeface="Verdana"/>
                <a:cs typeface="Verdana"/>
              </a:rPr>
              <a:t>e</a:t>
            </a:r>
            <a:r>
              <a:rPr sz="1500" spc="-100" dirty="0">
                <a:solidFill>
                  <a:srgbClr val="131313"/>
                </a:solidFill>
                <a:latin typeface="Verdana"/>
                <a:cs typeface="Verdana"/>
              </a:rPr>
              <a:t> </a:t>
            </a:r>
            <a:r>
              <a:rPr sz="1500" spc="-20" dirty="0">
                <a:solidFill>
                  <a:srgbClr val="131313"/>
                </a:solidFill>
                <a:latin typeface="Verdana"/>
                <a:cs typeface="Verdana"/>
              </a:rPr>
              <a:t>a</a:t>
            </a:r>
            <a:r>
              <a:rPr sz="1500" spc="-85" dirty="0">
                <a:solidFill>
                  <a:srgbClr val="131313"/>
                </a:solidFill>
                <a:latin typeface="Verdana"/>
                <a:cs typeface="Verdana"/>
              </a:rPr>
              <a:t>m</a:t>
            </a:r>
            <a:r>
              <a:rPr sz="1500" spc="65" dirty="0">
                <a:solidFill>
                  <a:srgbClr val="131313"/>
                </a:solidFill>
                <a:latin typeface="Verdana"/>
                <a:cs typeface="Verdana"/>
              </a:rPr>
              <a:t>o</a:t>
            </a:r>
            <a:r>
              <a:rPr sz="1500" spc="-65" dirty="0">
                <a:solidFill>
                  <a:srgbClr val="131313"/>
                </a:solidFill>
                <a:latin typeface="Verdana"/>
                <a:cs typeface="Verdana"/>
              </a:rPr>
              <a:t>u</a:t>
            </a:r>
            <a:r>
              <a:rPr sz="1500" spc="-70" dirty="0">
                <a:solidFill>
                  <a:srgbClr val="131313"/>
                </a:solidFill>
                <a:latin typeface="Verdana"/>
                <a:cs typeface="Verdana"/>
              </a:rPr>
              <a:t>n</a:t>
            </a:r>
            <a:r>
              <a:rPr sz="1500" spc="-40" dirty="0">
                <a:solidFill>
                  <a:srgbClr val="131313"/>
                </a:solidFill>
                <a:latin typeface="Verdana"/>
                <a:cs typeface="Verdana"/>
              </a:rPr>
              <a:t>t</a:t>
            </a:r>
            <a:r>
              <a:rPr sz="1500" spc="-100" dirty="0">
                <a:solidFill>
                  <a:srgbClr val="131313"/>
                </a:solidFill>
                <a:latin typeface="Verdana"/>
                <a:cs typeface="Verdana"/>
              </a:rPr>
              <a:t> </a:t>
            </a:r>
            <a:r>
              <a:rPr sz="1500" spc="65" dirty="0">
                <a:solidFill>
                  <a:srgbClr val="131313"/>
                </a:solidFill>
                <a:latin typeface="Verdana"/>
                <a:cs typeface="Verdana"/>
              </a:rPr>
              <a:t>o</a:t>
            </a:r>
            <a:r>
              <a:rPr sz="1500" spc="15" dirty="0">
                <a:solidFill>
                  <a:srgbClr val="131313"/>
                </a:solidFill>
                <a:latin typeface="Verdana"/>
                <a:cs typeface="Verdana"/>
              </a:rPr>
              <a:t>f</a:t>
            </a:r>
            <a:r>
              <a:rPr sz="1500" spc="-100" dirty="0">
                <a:solidFill>
                  <a:srgbClr val="131313"/>
                </a:solidFill>
                <a:latin typeface="Verdana"/>
                <a:cs typeface="Verdana"/>
              </a:rPr>
              <a:t> </a:t>
            </a:r>
            <a:r>
              <a:rPr sz="1500" spc="-70" dirty="0">
                <a:solidFill>
                  <a:srgbClr val="131313"/>
                </a:solidFill>
                <a:latin typeface="Verdana"/>
                <a:cs typeface="Verdana"/>
              </a:rPr>
              <a:t>h</a:t>
            </a:r>
            <a:r>
              <a:rPr sz="1500" spc="-20" dirty="0">
                <a:solidFill>
                  <a:srgbClr val="131313"/>
                </a:solidFill>
                <a:latin typeface="Verdana"/>
                <a:cs typeface="Verdana"/>
              </a:rPr>
              <a:t>a</a:t>
            </a:r>
            <a:r>
              <a:rPr sz="1500" spc="25" dirty="0">
                <a:solidFill>
                  <a:srgbClr val="131313"/>
                </a:solidFill>
                <a:latin typeface="Verdana"/>
                <a:cs typeface="Verdana"/>
              </a:rPr>
              <a:t>z</a:t>
            </a:r>
            <a:r>
              <a:rPr sz="1500" spc="-20" dirty="0">
                <a:solidFill>
                  <a:srgbClr val="131313"/>
                </a:solidFill>
                <a:latin typeface="Verdana"/>
                <a:cs typeface="Verdana"/>
              </a:rPr>
              <a:t>a</a:t>
            </a:r>
            <a:r>
              <a:rPr sz="1500" spc="-90" dirty="0">
                <a:solidFill>
                  <a:srgbClr val="131313"/>
                </a:solidFill>
                <a:latin typeface="Verdana"/>
                <a:cs typeface="Verdana"/>
              </a:rPr>
              <a:t>r</a:t>
            </a:r>
            <a:r>
              <a:rPr sz="1500" spc="35" dirty="0">
                <a:solidFill>
                  <a:srgbClr val="131313"/>
                </a:solidFill>
                <a:latin typeface="Verdana"/>
                <a:cs typeface="Verdana"/>
              </a:rPr>
              <a:t>d</a:t>
            </a:r>
            <a:r>
              <a:rPr sz="1500" spc="65" dirty="0">
                <a:solidFill>
                  <a:srgbClr val="131313"/>
                </a:solidFill>
                <a:latin typeface="Verdana"/>
                <a:cs typeface="Verdana"/>
              </a:rPr>
              <a:t>o</a:t>
            </a:r>
            <a:r>
              <a:rPr sz="1500" spc="-65" dirty="0">
                <a:solidFill>
                  <a:srgbClr val="131313"/>
                </a:solidFill>
                <a:latin typeface="Verdana"/>
                <a:cs typeface="Verdana"/>
              </a:rPr>
              <a:t>u</a:t>
            </a:r>
            <a:r>
              <a:rPr sz="1500" spc="75" dirty="0">
                <a:solidFill>
                  <a:srgbClr val="131313"/>
                </a:solidFill>
                <a:latin typeface="Verdana"/>
                <a:cs typeface="Verdana"/>
              </a:rPr>
              <a:t>s</a:t>
            </a:r>
            <a:r>
              <a:rPr sz="1500" spc="-100" dirty="0">
                <a:solidFill>
                  <a:srgbClr val="131313"/>
                </a:solidFill>
                <a:latin typeface="Verdana"/>
                <a:cs typeface="Verdana"/>
              </a:rPr>
              <a:t> </a:t>
            </a:r>
            <a:r>
              <a:rPr sz="1500" spc="25" dirty="0">
                <a:solidFill>
                  <a:srgbClr val="131313"/>
                </a:solidFill>
                <a:latin typeface="Verdana"/>
                <a:cs typeface="Verdana"/>
              </a:rPr>
              <a:t>w</a:t>
            </a:r>
            <a:r>
              <a:rPr sz="1500" spc="-20" dirty="0">
                <a:solidFill>
                  <a:srgbClr val="131313"/>
                </a:solidFill>
                <a:latin typeface="Verdana"/>
                <a:cs typeface="Verdana"/>
              </a:rPr>
              <a:t>a</a:t>
            </a:r>
            <a:r>
              <a:rPr sz="1500" spc="70" dirty="0">
                <a:solidFill>
                  <a:srgbClr val="131313"/>
                </a:solidFill>
                <a:latin typeface="Verdana"/>
                <a:cs typeface="Verdana"/>
              </a:rPr>
              <a:t>s</a:t>
            </a:r>
            <a:r>
              <a:rPr sz="1500" spc="-45" dirty="0">
                <a:solidFill>
                  <a:srgbClr val="131313"/>
                </a:solidFill>
                <a:latin typeface="Verdana"/>
                <a:cs typeface="Verdana"/>
              </a:rPr>
              <a:t>t</a:t>
            </a:r>
            <a:r>
              <a:rPr sz="1500" spc="50" dirty="0">
                <a:solidFill>
                  <a:srgbClr val="131313"/>
                </a:solidFill>
                <a:latin typeface="Verdana"/>
                <a:cs typeface="Verdana"/>
              </a:rPr>
              <a:t>e  </a:t>
            </a:r>
            <a:r>
              <a:rPr sz="1500" spc="-5" dirty="0">
                <a:solidFill>
                  <a:srgbClr val="131313"/>
                </a:solidFill>
                <a:latin typeface="Verdana"/>
                <a:cs typeface="Verdana"/>
              </a:rPr>
              <a:t>treated by </a:t>
            </a:r>
            <a:r>
              <a:rPr sz="1500" spc="15" dirty="0">
                <a:solidFill>
                  <a:srgbClr val="131313"/>
                </a:solidFill>
                <a:latin typeface="Verdana"/>
                <a:cs typeface="Verdana"/>
              </a:rPr>
              <a:t>category </a:t>
            </a:r>
            <a:r>
              <a:rPr sz="1500" spc="-20" dirty="0">
                <a:solidFill>
                  <a:srgbClr val="131313"/>
                </a:solidFill>
                <a:latin typeface="Verdana"/>
                <a:cs typeface="Verdana"/>
              </a:rPr>
              <a:t>and </a:t>
            </a:r>
            <a:r>
              <a:rPr sz="1500" spc="-15" dirty="0">
                <a:solidFill>
                  <a:srgbClr val="131313"/>
                </a:solidFill>
                <a:latin typeface="Verdana"/>
                <a:cs typeface="Verdana"/>
              </a:rPr>
              <a:t>the </a:t>
            </a:r>
            <a:r>
              <a:rPr sz="1500" spc="-10" dirty="0">
                <a:solidFill>
                  <a:srgbClr val="131313"/>
                </a:solidFill>
                <a:latin typeface="Verdana"/>
                <a:cs typeface="Verdana"/>
              </a:rPr>
              <a:t> </a:t>
            </a:r>
            <a:r>
              <a:rPr sz="1500" spc="-20" dirty="0">
                <a:solidFill>
                  <a:srgbClr val="131313"/>
                </a:solidFill>
                <a:latin typeface="Verdana"/>
                <a:cs typeface="Verdana"/>
              </a:rPr>
              <a:t>a</a:t>
            </a:r>
            <a:r>
              <a:rPr sz="1500" spc="-85" dirty="0">
                <a:solidFill>
                  <a:srgbClr val="131313"/>
                </a:solidFill>
                <a:latin typeface="Verdana"/>
                <a:cs typeface="Verdana"/>
              </a:rPr>
              <a:t>m</a:t>
            </a:r>
            <a:r>
              <a:rPr sz="1500" spc="65" dirty="0">
                <a:solidFill>
                  <a:srgbClr val="131313"/>
                </a:solidFill>
                <a:latin typeface="Verdana"/>
                <a:cs typeface="Verdana"/>
              </a:rPr>
              <a:t>o</a:t>
            </a:r>
            <a:r>
              <a:rPr sz="1500" spc="-65" dirty="0">
                <a:solidFill>
                  <a:srgbClr val="131313"/>
                </a:solidFill>
                <a:latin typeface="Verdana"/>
                <a:cs typeface="Verdana"/>
              </a:rPr>
              <a:t>u</a:t>
            </a:r>
            <a:r>
              <a:rPr sz="1500" spc="-70" dirty="0">
                <a:solidFill>
                  <a:srgbClr val="131313"/>
                </a:solidFill>
                <a:latin typeface="Verdana"/>
                <a:cs typeface="Verdana"/>
              </a:rPr>
              <a:t>n</a:t>
            </a:r>
            <a:r>
              <a:rPr sz="1500" spc="-40" dirty="0">
                <a:solidFill>
                  <a:srgbClr val="131313"/>
                </a:solidFill>
                <a:latin typeface="Verdana"/>
                <a:cs typeface="Verdana"/>
              </a:rPr>
              <a:t>t</a:t>
            </a:r>
            <a:r>
              <a:rPr sz="1500" spc="-100" dirty="0">
                <a:solidFill>
                  <a:srgbClr val="131313"/>
                </a:solidFill>
                <a:latin typeface="Verdana"/>
                <a:cs typeface="Verdana"/>
              </a:rPr>
              <a:t> </a:t>
            </a:r>
            <a:r>
              <a:rPr sz="1500" spc="65" dirty="0">
                <a:solidFill>
                  <a:srgbClr val="131313"/>
                </a:solidFill>
                <a:latin typeface="Verdana"/>
                <a:cs typeface="Verdana"/>
              </a:rPr>
              <a:t>o</a:t>
            </a:r>
            <a:r>
              <a:rPr sz="1500" spc="15" dirty="0">
                <a:solidFill>
                  <a:srgbClr val="131313"/>
                </a:solidFill>
                <a:latin typeface="Verdana"/>
                <a:cs typeface="Verdana"/>
              </a:rPr>
              <a:t>f</a:t>
            </a:r>
            <a:r>
              <a:rPr sz="1500" spc="-100" dirty="0">
                <a:solidFill>
                  <a:srgbClr val="131313"/>
                </a:solidFill>
                <a:latin typeface="Verdana"/>
                <a:cs typeface="Verdana"/>
              </a:rPr>
              <a:t> </a:t>
            </a:r>
            <a:r>
              <a:rPr sz="1500" spc="-70" dirty="0">
                <a:solidFill>
                  <a:srgbClr val="131313"/>
                </a:solidFill>
                <a:latin typeface="Verdana"/>
                <a:cs typeface="Verdana"/>
              </a:rPr>
              <a:t>h</a:t>
            </a:r>
            <a:r>
              <a:rPr sz="1500" spc="-20" dirty="0">
                <a:solidFill>
                  <a:srgbClr val="131313"/>
                </a:solidFill>
                <a:latin typeface="Verdana"/>
                <a:cs typeface="Verdana"/>
              </a:rPr>
              <a:t>a</a:t>
            </a:r>
            <a:r>
              <a:rPr sz="1500" spc="25" dirty="0">
                <a:solidFill>
                  <a:srgbClr val="131313"/>
                </a:solidFill>
                <a:latin typeface="Verdana"/>
                <a:cs typeface="Verdana"/>
              </a:rPr>
              <a:t>z</a:t>
            </a:r>
            <a:r>
              <a:rPr sz="1500" spc="-20" dirty="0">
                <a:solidFill>
                  <a:srgbClr val="131313"/>
                </a:solidFill>
                <a:latin typeface="Verdana"/>
                <a:cs typeface="Verdana"/>
              </a:rPr>
              <a:t>a</a:t>
            </a:r>
            <a:r>
              <a:rPr sz="1500" spc="-90" dirty="0">
                <a:solidFill>
                  <a:srgbClr val="131313"/>
                </a:solidFill>
                <a:latin typeface="Verdana"/>
                <a:cs typeface="Verdana"/>
              </a:rPr>
              <a:t>r</a:t>
            </a:r>
            <a:r>
              <a:rPr sz="1500" spc="35" dirty="0">
                <a:solidFill>
                  <a:srgbClr val="131313"/>
                </a:solidFill>
                <a:latin typeface="Verdana"/>
                <a:cs typeface="Verdana"/>
              </a:rPr>
              <a:t>d</a:t>
            </a:r>
            <a:r>
              <a:rPr sz="1500" spc="65" dirty="0">
                <a:solidFill>
                  <a:srgbClr val="131313"/>
                </a:solidFill>
                <a:latin typeface="Verdana"/>
                <a:cs typeface="Verdana"/>
              </a:rPr>
              <a:t>o</a:t>
            </a:r>
            <a:r>
              <a:rPr sz="1500" spc="-65" dirty="0">
                <a:solidFill>
                  <a:srgbClr val="131313"/>
                </a:solidFill>
                <a:latin typeface="Verdana"/>
                <a:cs typeface="Verdana"/>
              </a:rPr>
              <a:t>u</a:t>
            </a:r>
            <a:r>
              <a:rPr sz="1500" spc="75" dirty="0">
                <a:solidFill>
                  <a:srgbClr val="131313"/>
                </a:solidFill>
                <a:latin typeface="Verdana"/>
                <a:cs typeface="Verdana"/>
              </a:rPr>
              <a:t>s</a:t>
            </a:r>
            <a:r>
              <a:rPr sz="1500" spc="-100" dirty="0">
                <a:solidFill>
                  <a:srgbClr val="131313"/>
                </a:solidFill>
                <a:latin typeface="Verdana"/>
                <a:cs typeface="Verdana"/>
              </a:rPr>
              <a:t> </a:t>
            </a:r>
            <a:r>
              <a:rPr sz="1500" spc="25" dirty="0">
                <a:solidFill>
                  <a:srgbClr val="131313"/>
                </a:solidFill>
                <a:latin typeface="Verdana"/>
                <a:cs typeface="Verdana"/>
              </a:rPr>
              <a:t>w</a:t>
            </a:r>
            <a:r>
              <a:rPr sz="1500" spc="-20" dirty="0">
                <a:solidFill>
                  <a:srgbClr val="131313"/>
                </a:solidFill>
                <a:latin typeface="Verdana"/>
                <a:cs typeface="Verdana"/>
              </a:rPr>
              <a:t>a</a:t>
            </a:r>
            <a:r>
              <a:rPr sz="1500" spc="70" dirty="0">
                <a:solidFill>
                  <a:srgbClr val="131313"/>
                </a:solidFill>
                <a:latin typeface="Verdana"/>
                <a:cs typeface="Verdana"/>
              </a:rPr>
              <a:t>s</a:t>
            </a:r>
            <a:r>
              <a:rPr sz="1500" spc="-45" dirty="0">
                <a:solidFill>
                  <a:srgbClr val="131313"/>
                </a:solidFill>
                <a:latin typeface="Verdana"/>
                <a:cs typeface="Verdana"/>
              </a:rPr>
              <a:t>t</a:t>
            </a:r>
            <a:r>
              <a:rPr sz="1500" spc="50" dirty="0">
                <a:solidFill>
                  <a:srgbClr val="131313"/>
                </a:solidFill>
                <a:latin typeface="Verdana"/>
                <a:cs typeface="Verdana"/>
              </a:rPr>
              <a:t>e  </a:t>
            </a:r>
            <a:r>
              <a:rPr sz="1500" spc="140" dirty="0">
                <a:solidFill>
                  <a:srgbClr val="131313"/>
                </a:solidFill>
                <a:latin typeface="Verdana"/>
                <a:cs typeface="Verdana"/>
              </a:rPr>
              <a:t>c</a:t>
            </a:r>
            <a:r>
              <a:rPr sz="1500" spc="-90" dirty="0">
                <a:solidFill>
                  <a:srgbClr val="131313"/>
                </a:solidFill>
                <a:latin typeface="Verdana"/>
                <a:cs typeface="Verdana"/>
              </a:rPr>
              <a:t>r</a:t>
            </a:r>
            <a:r>
              <a:rPr sz="1500" spc="65" dirty="0">
                <a:solidFill>
                  <a:srgbClr val="131313"/>
                </a:solidFill>
                <a:latin typeface="Verdana"/>
                <a:cs typeface="Verdana"/>
              </a:rPr>
              <a:t>e</a:t>
            </a:r>
            <a:r>
              <a:rPr sz="1500" spc="-20" dirty="0">
                <a:solidFill>
                  <a:srgbClr val="131313"/>
                </a:solidFill>
                <a:latin typeface="Verdana"/>
                <a:cs typeface="Verdana"/>
              </a:rPr>
              <a:t>a</a:t>
            </a:r>
            <a:r>
              <a:rPr sz="1500" spc="-45" dirty="0">
                <a:solidFill>
                  <a:srgbClr val="131313"/>
                </a:solidFill>
                <a:latin typeface="Verdana"/>
                <a:cs typeface="Verdana"/>
              </a:rPr>
              <a:t>t</a:t>
            </a:r>
            <a:r>
              <a:rPr sz="1500" spc="65" dirty="0">
                <a:solidFill>
                  <a:srgbClr val="131313"/>
                </a:solidFill>
                <a:latin typeface="Verdana"/>
                <a:cs typeface="Verdana"/>
              </a:rPr>
              <a:t>e</a:t>
            </a:r>
            <a:r>
              <a:rPr sz="1500" spc="40" dirty="0">
                <a:solidFill>
                  <a:srgbClr val="131313"/>
                </a:solidFill>
                <a:latin typeface="Verdana"/>
                <a:cs typeface="Verdana"/>
              </a:rPr>
              <a:t>d</a:t>
            </a:r>
            <a:r>
              <a:rPr sz="1500" spc="-100" dirty="0">
                <a:solidFill>
                  <a:srgbClr val="131313"/>
                </a:solidFill>
                <a:latin typeface="Verdana"/>
                <a:cs typeface="Verdana"/>
              </a:rPr>
              <a:t> </a:t>
            </a:r>
            <a:r>
              <a:rPr sz="1500" spc="35" dirty="0">
                <a:solidFill>
                  <a:srgbClr val="131313"/>
                </a:solidFill>
                <a:latin typeface="Verdana"/>
                <a:cs typeface="Verdana"/>
              </a:rPr>
              <a:t>p</a:t>
            </a:r>
            <a:r>
              <a:rPr sz="1500" spc="65" dirty="0">
                <a:solidFill>
                  <a:srgbClr val="131313"/>
                </a:solidFill>
                <a:latin typeface="Verdana"/>
                <a:cs typeface="Verdana"/>
              </a:rPr>
              <a:t>e</a:t>
            </a:r>
            <a:r>
              <a:rPr sz="1500" spc="-85" dirty="0">
                <a:solidFill>
                  <a:srgbClr val="131313"/>
                </a:solidFill>
                <a:latin typeface="Verdana"/>
                <a:cs typeface="Verdana"/>
              </a:rPr>
              <a:t>r</a:t>
            </a:r>
            <a:r>
              <a:rPr sz="1500" spc="-100" dirty="0">
                <a:solidFill>
                  <a:srgbClr val="131313"/>
                </a:solidFill>
                <a:latin typeface="Verdana"/>
                <a:cs typeface="Verdana"/>
              </a:rPr>
              <a:t> </a:t>
            </a:r>
            <a:r>
              <a:rPr sz="1500" spc="35" dirty="0">
                <a:solidFill>
                  <a:srgbClr val="131313"/>
                </a:solidFill>
                <a:latin typeface="Verdana"/>
                <a:cs typeface="Verdana"/>
              </a:rPr>
              <a:t>p</a:t>
            </a:r>
            <a:r>
              <a:rPr sz="1500" spc="65" dirty="0">
                <a:solidFill>
                  <a:srgbClr val="131313"/>
                </a:solidFill>
                <a:latin typeface="Verdana"/>
                <a:cs typeface="Verdana"/>
              </a:rPr>
              <a:t>e</a:t>
            </a:r>
            <a:r>
              <a:rPr sz="1500" spc="-90" dirty="0">
                <a:solidFill>
                  <a:srgbClr val="131313"/>
                </a:solidFill>
                <a:latin typeface="Verdana"/>
                <a:cs typeface="Verdana"/>
              </a:rPr>
              <a:t>r</a:t>
            </a:r>
            <a:r>
              <a:rPr sz="1500" spc="70" dirty="0">
                <a:solidFill>
                  <a:srgbClr val="131313"/>
                </a:solidFill>
                <a:latin typeface="Verdana"/>
                <a:cs typeface="Verdana"/>
              </a:rPr>
              <a:t>s</a:t>
            </a:r>
            <a:r>
              <a:rPr sz="1500" spc="65" dirty="0">
                <a:solidFill>
                  <a:srgbClr val="131313"/>
                </a:solidFill>
                <a:latin typeface="Verdana"/>
                <a:cs typeface="Verdana"/>
              </a:rPr>
              <a:t>o</a:t>
            </a:r>
            <a:r>
              <a:rPr sz="1500" spc="-65" dirty="0">
                <a:solidFill>
                  <a:srgbClr val="131313"/>
                </a:solidFill>
                <a:latin typeface="Verdana"/>
                <a:cs typeface="Verdana"/>
              </a:rPr>
              <a:t>n</a:t>
            </a:r>
            <a:r>
              <a:rPr sz="1500" spc="-100" dirty="0">
                <a:solidFill>
                  <a:srgbClr val="131313"/>
                </a:solidFill>
                <a:latin typeface="Verdana"/>
                <a:cs typeface="Verdana"/>
              </a:rPr>
              <a:t> </a:t>
            </a:r>
            <a:r>
              <a:rPr sz="1500" spc="-229" dirty="0">
                <a:solidFill>
                  <a:srgbClr val="131313"/>
                </a:solidFill>
                <a:latin typeface="Verdana"/>
                <a:cs typeface="Verdana"/>
              </a:rPr>
              <a:t>(</a:t>
            </a:r>
            <a:r>
              <a:rPr sz="1500" spc="5" dirty="0">
                <a:solidFill>
                  <a:srgbClr val="131313"/>
                </a:solidFill>
                <a:latin typeface="Verdana"/>
                <a:cs typeface="Verdana"/>
              </a:rPr>
              <a:t>S</a:t>
            </a:r>
            <a:r>
              <a:rPr sz="1500" spc="-35" dirty="0">
                <a:solidFill>
                  <a:srgbClr val="131313"/>
                </a:solidFill>
                <a:latin typeface="Verdana"/>
                <a:cs typeface="Verdana"/>
              </a:rPr>
              <a:t>D</a:t>
            </a:r>
            <a:r>
              <a:rPr sz="1500" spc="75" dirty="0">
                <a:solidFill>
                  <a:srgbClr val="131313"/>
                </a:solidFill>
                <a:latin typeface="Verdana"/>
                <a:cs typeface="Verdana"/>
              </a:rPr>
              <a:t>G</a:t>
            </a:r>
            <a:r>
              <a:rPr sz="1500" spc="-100" dirty="0">
                <a:solidFill>
                  <a:srgbClr val="131313"/>
                </a:solidFill>
                <a:latin typeface="Verdana"/>
                <a:cs typeface="Verdana"/>
              </a:rPr>
              <a:t> </a:t>
            </a:r>
            <a:r>
              <a:rPr sz="1500" spc="50" dirty="0">
                <a:solidFill>
                  <a:srgbClr val="131313"/>
                </a:solidFill>
                <a:latin typeface="Verdana"/>
                <a:cs typeface="Verdana"/>
              </a:rPr>
              <a:t>T</a:t>
            </a:r>
            <a:r>
              <a:rPr sz="1500" spc="-90" dirty="0">
                <a:solidFill>
                  <a:srgbClr val="131313"/>
                </a:solidFill>
                <a:latin typeface="Verdana"/>
                <a:cs typeface="Verdana"/>
              </a:rPr>
              <a:t>r</a:t>
            </a:r>
            <a:r>
              <a:rPr sz="1500" spc="-20" dirty="0">
                <a:solidFill>
                  <a:srgbClr val="131313"/>
                </a:solidFill>
                <a:latin typeface="Verdana"/>
                <a:cs typeface="Verdana"/>
              </a:rPr>
              <a:t>a</a:t>
            </a:r>
            <a:r>
              <a:rPr sz="1500" spc="140" dirty="0">
                <a:solidFill>
                  <a:srgbClr val="131313"/>
                </a:solidFill>
                <a:latin typeface="Verdana"/>
                <a:cs typeface="Verdana"/>
              </a:rPr>
              <a:t>c</a:t>
            </a:r>
            <a:r>
              <a:rPr sz="1500" spc="-45" dirty="0">
                <a:solidFill>
                  <a:srgbClr val="131313"/>
                </a:solidFill>
                <a:latin typeface="Verdana"/>
                <a:cs typeface="Verdana"/>
              </a:rPr>
              <a:t>k</a:t>
            </a:r>
            <a:r>
              <a:rPr sz="1500" spc="65" dirty="0">
                <a:solidFill>
                  <a:srgbClr val="131313"/>
                </a:solidFill>
                <a:latin typeface="Verdana"/>
                <a:cs typeface="Verdana"/>
              </a:rPr>
              <a:t>e</a:t>
            </a:r>
            <a:r>
              <a:rPr sz="1500" spc="-90" dirty="0">
                <a:solidFill>
                  <a:srgbClr val="131313"/>
                </a:solidFill>
                <a:latin typeface="Verdana"/>
                <a:cs typeface="Verdana"/>
              </a:rPr>
              <a:t>r</a:t>
            </a:r>
            <a:r>
              <a:rPr sz="1500" spc="-130" dirty="0">
                <a:solidFill>
                  <a:srgbClr val="131313"/>
                </a:solidFill>
                <a:latin typeface="Verdana"/>
                <a:cs typeface="Verdana"/>
              </a:rPr>
              <a:t>,  </a:t>
            </a:r>
            <a:r>
              <a:rPr sz="1500" spc="-155" dirty="0">
                <a:solidFill>
                  <a:srgbClr val="131313"/>
                </a:solidFill>
                <a:latin typeface="Verdana"/>
                <a:cs typeface="Verdana"/>
              </a:rPr>
              <a:t>2011).</a:t>
            </a:r>
            <a:endParaRPr sz="1500">
              <a:latin typeface="Verdana"/>
              <a:cs typeface="Verdana"/>
            </a:endParaRPr>
          </a:p>
        </p:txBody>
      </p:sp>
      <p:sp>
        <p:nvSpPr>
          <p:cNvPr id="31" name="object 31"/>
          <p:cNvSpPr/>
          <p:nvPr/>
        </p:nvSpPr>
        <p:spPr>
          <a:xfrm>
            <a:off x="16755485" y="8909263"/>
            <a:ext cx="908685" cy="697230"/>
          </a:xfrm>
          <a:custGeom>
            <a:avLst/>
            <a:gdLst/>
            <a:ahLst/>
            <a:cxnLst/>
            <a:rect l="l" t="t" r="r" b="b"/>
            <a:pathLst>
              <a:path w="908684" h="697229">
                <a:moveTo>
                  <a:pt x="560526" y="696906"/>
                </a:moveTo>
                <a:lnTo>
                  <a:pt x="347938" y="696906"/>
                </a:lnTo>
                <a:lnTo>
                  <a:pt x="300689" y="693729"/>
                </a:lnTo>
                <a:lnTo>
                  <a:pt x="255384" y="684471"/>
                </a:lnTo>
                <a:lnTo>
                  <a:pt x="212434" y="669547"/>
                </a:lnTo>
                <a:lnTo>
                  <a:pt x="172252" y="649369"/>
                </a:lnTo>
                <a:lnTo>
                  <a:pt x="135252" y="624352"/>
                </a:lnTo>
                <a:lnTo>
                  <a:pt x="101846" y="594909"/>
                </a:lnTo>
                <a:lnTo>
                  <a:pt x="72446" y="561454"/>
                </a:lnTo>
                <a:lnTo>
                  <a:pt x="47466" y="524398"/>
                </a:lnTo>
                <a:lnTo>
                  <a:pt x="27319" y="484157"/>
                </a:lnTo>
                <a:lnTo>
                  <a:pt x="12417" y="441144"/>
                </a:lnTo>
                <a:lnTo>
                  <a:pt x="3173" y="395771"/>
                </a:lnTo>
                <a:lnTo>
                  <a:pt x="0" y="348453"/>
                </a:lnTo>
                <a:lnTo>
                  <a:pt x="3173" y="301135"/>
                </a:lnTo>
                <a:lnTo>
                  <a:pt x="12417" y="255762"/>
                </a:lnTo>
                <a:lnTo>
                  <a:pt x="27319" y="212749"/>
                </a:lnTo>
                <a:lnTo>
                  <a:pt x="47466" y="172508"/>
                </a:lnTo>
                <a:lnTo>
                  <a:pt x="72446" y="135452"/>
                </a:lnTo>
                <a:lnTo>
                  <a:pt x="101846" y="101997"/>
                </a:lnTo>
                <a:lnTo>
                  <a:pt x="135252" y="72553"/>
                </a:lnTo>
                <a:lnTo>
                  <a:pt x="172252" y="47536"/>
                </a:lnTo>
                <a:lnTo>
                  <a:pt x="212434" y="27359"/>
                </a:lnTo>
                <a:lnTo>
                  <a:pt x="255384" y="12435"/>
                </a:lnTo>
                <a:lnTo>
                  <a:pt x="300689" y="3177"/>
                </a:lnTo>
                <a:lnTo>
                  <a:pt x="347938" y="0"/>
                </a:lnTo>
                <a:lnTo>
                  <a:pt x="560526" y="0"/>
                </a:lnTo>
                <a:lnTo>
                  <a:pt x="607775" y="3177"/>
                </a:lnTo>
                <a:lnTo>
                  <a:pt x="653080" y="12435"/>
                </a:lnTo>
                <a:lnTo>
                  <a:pt x="696030" y="27359"/>
                </a:lnTo>
                <a:lnTo>
                  <a:pt x="736212" y="47536"/>
                </a:lnTo>
                <a:lnTo>
                  <a:pt x="773212" y="72553"/>
                </a:lnTo>
                <a:lnTo>
                  <a:pt x="806618" y="101997"/>
                </a:lnTo>
                <a:lnTo>
                  <a:pt x="836018" y="135452"/>
                </a:lnTo>
                <a:lnTo>
                  <a:pt x="860998" y="172508"/>
                </a:lnTo>
                <a:lnTo>
                  <a:pt x="881145" y="212749"/>
                </a:lnTo>
                <a:lnTo>
                  <a:pt x="896047" y="255762"/>
                </a:lnTo>
                <a:lnTo>
                  <a:pt x="905291" y="301135"/>
                </a:lnTo>
                <a:lnTo>
                  <a:pt x="908464" y="348453"/>
                </a:lnTo>
                <a:lnTo>
                  <a:pt x="905291" y="395771"/>
                </a:lnTo>
                <a:lnTo>
                  <a:pt x="896047" y="441144"/>
                </a:lnTo>
                <a:lnTo>
                  <a:pt x="881145" y="484157"/>
                </a:lnTo>
                <a:lnTo>
                  <a:pt x="860998" y="524398"/>
                </a:lnTo>
                <a:lnTo>
                  <a:pt x="836018" y="561454"/>
                </a:lnTo>
                <a:lnTo>
                  <a:pt x="806618" y="594909"/>
                </a:lnTo>
                <a:lnTo>
                  <a:pt x="773212" y="624352"/>
                </a:lnTo>
                <a:lnTo>
                  <a:pt x="736212" y="649369"/>
                </a:lnTo>
                <a:lnTo>
                  <a:pt x="696030" y="669547"/>
                </a:lnTo>
                <a:lnTo>
                  <a:pt x="653080" y="684471"/>
                </a:lnTo>
                <a:lnTo>
                  <a:pt x="607775" y="693729"/>
                </a:lnTo>
                <a:lnTo>
                  <a:pt x="560526" y="696906"/>
                </a:lnTo>
                <a:close/>
              </a:path>
            </a:pathLst>
          </a:custGeom>
          <a:solidFill>
            <a:srgbClr val="FF5E24"/>
          </a:solidFill>
        </p:spPr>
        <p:txBody>
          <a:bodyPr wrap="square" lIns="0" tIns="0" rIns="0" bIns="0" rtlCol="0"/>
          <a:lstStyle/>
          <a:p>
            <a:endParaRPr/>
          </a:p>
        </p:txBody>
      </p:sp>
      <p:sp>
        <p:nvSpPr>
          <p:cNvPr id="32" name="object 32"/>
          <p:cNvSpPr txBox="1"/>
          <p:nvPr/>
        </p:nvSpPr>
        <p:spPr>
          <a:xfrm>
            <a:off x="17012597" y="9058728"/>
            <a:ext cx="394335" cy="360680"/>
          </a:xfrm>
          <a:prstGeom prst="rect">
            <a:avLst/>
          </a:prstGeom>
        </p:spPr>
        <p:txBody>
          <a:bodyPr vert="horz" wrap="square" lIns="0" tIns="12700" rIns="0" bIns="0" rtlCol="0">
            <a:spAutoFit/>
          </a:bodyPr>
          <a:lstStyle/>
          <a:p>
            <a:pPr marL="12700">
              <a:lnSpc>
                <a:spcPct val="100000"/>
              </a:lnSpc>
              <a:spcBef>
                <a:spcPts val="100"/>
              </a:spcBef>
            </a:pPr>
            <a:r>
              <a:rPr sz="2200" b="1" spc="80" dirty="0">
                <a:solidFill>
                  <a:srgbClr val="131313"/>
                </a:solidFill>
                <a:latin typeface="Tahoma"/>
                <a:cs typeface="Tahoma"/>
              </a:rPr>
              <a:t>0</a:t>
            </a:r>
            <a:r>
              <a:rPr lang="en-GB" sz="2200" b="1" spc="10" dirty="0">
                <a:solidFill>
                  <a:srgbClr val="131313"/>
                </a:solidFill>
                <a:latin typeface="Tahoma"/>
                <a:cs typeface="Tahoma"/>
              </a:rPr>
              <a:t>3</a:t>
            </a:r>
            <a:endParaRPr sz="2200" dirty="0">
              <a:latin typeface="Tahoma"/>
              <a:cs typeface="Tahoma"/>
            </a:endParaRPr>
          </a:p>
        </p:txBody>
      </p:sp>
      <p:sp>
        <p:nvSpPr>
          <p:cNvPr id="33" name="object 33"/>
          <p:cNvSpPr txBox="1"/>
          <p:nvPr/>
        </p:nvSpPr>
        <p:spPr>
          <a:xfrm>
            <a:off x="13236723" y="9103814"/>
            <a:ext cx="3329304"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131313"/>
                </a:solidFill>
                <a:latin typeface="Verdana"/>
                <a:cs typeface="Verdana"/>
              </a:rPr>
              <a:t>S</a:t>
            </a:r>
            <a:r>
              <a:rPr sz="1600" spc="-95" dirty="0">
                <a:solidFill>
                  <a:srgbClr val="131313"/>
                </a:solidFill>
                <a:latin typeface="Verdana"/>
                <a:cs typeface="Verdana"/>
              </a:rPr>
              <a:t>u</a:t>
            </a:r>
            <a:r>
              <a:rPr sz="1600" spc="50" dirty="0">
                <a:solidFill>
                  <a:srgbClr val="131313"/>
                </a:solidFill>
                <a:latin typeface="Verdana"/>
                <a:cs typeface="Verdana"/>
              </a:rPr>
              <a:t>s</a:t>
            </a:r>
            <a:r>
              <a:rPr sz="1600" spc="-55" dirty="0">
                <a:solidFill>
                  <a:srgbClr val="131313"/>
                </a:solidFill>
                <a:latin typeface="Verdana"/>
                <a:cs typeface="Verdana"/>
              </a:rPr>
              <a:t>t</a:t>
            </a:r>
            <a:r>
              <a:rPr sz="1600" spc="-45" dirty="0">
                <a:solidFill>
                  <a:srgbClr val="131313"/>
                </a:solidFill>
                <a:latin typeface="Verdana"/>
                <a:cs typeface="Verdana"/>
              </a:rPr>
              <a:t>a</a:t>
            </a:r>
            <a:r>
              <a:rPr sz="1600" spc="-80" dirty="0">
                <a:solidFill>
                  <a:srgbClr val="131313"/>
                </a:solidFill>
                <a:latin typeface="Verdana"/>
                <a:cs typeface="Verdana"/>
              </a:rPr>
              <a:t>i</a:t>
            </a:r>
            <a:r>
              <a:rPr sz="1600" spc="-100" dirty="0">
                <a:solidFill>
                  <a:srgbClr val="131313"/>
                </a:solidFill>
                <a:latin typeface="Verdana"/>
                <a:cs typeface="Verdana"/>
              </a:rPr>
              <a:t>n</a:t>
            </a:r>
            <a:r>
              <a:rPr sz="1600" spc="-40" dirty="0">
                <a:solidFill>
                  <a:srgbClr val="131313"/>
                </a:solidFill>
                <a:latin typeface="Verdana"/>
                <a:cs typeface="Verdana"/>
              </a:rPr>
              <a:t>U</a:t>
            </a:r>
            <a:r>
              <a:rPr sz="1600" spc="-20" dirty="0">
                <a:solidFill>
                  <a:srgbClr val="131313"/>
                </a:solidFill>
                <a:latin typeface="Verdana"/>
                <a:cs typeface="Verdana"/>
              </a:rPr>
              <a:t>S</a:t>
            </a:r>
            <a:r>
              <a:rPr sz="1600" spc="-114" dirty="0">
                <a:solidFill>
                  <a:srgbClr val="131313"/>
                </a:solidFill>
                <a:latin typeface="Verdana"/>
                <a:cs typeface="Verdana"/>
              </a:rPr>
              <a:t> </a:t>
            </a:r>
            <a:r>
              <a:rPr sz="1600" spc="-204" dirty="0">
                <a:solidFill>
                  <a:srgbClr val="131313"/>
                </a:solidFill>
                <a:latin typeface="Verdana"/>
                <a:cs typeface="Verdana"/>
              </a:rPr>
              <a:t>|</a:t>
            </a:r>
            <a:r>
              <a:rPr sz="1600" spc="-114" dirty="0">
                <a:solidFill>
                  <a:srgbClr val="131313"/>
                </a:solidFill>
                <a:latin typeface="Verdana"/>
                <a:cs typeface="Verdana"/>
              </a:rPr>
              <a:t> </a:t>
            </a:r>
            <a:r>
              <a:rPr sz="1600" spc="-25" dirty="0">
                <a:solidFill>
                  <a:srgbClr val="131313"/>
                </a:solidFill>
                <a:latin typeface="Verdana"/>
                <a:cs typeface="Verdana"/>
              </a:rPr>
              <a:t>S</a:t>
            </a:r>
            <a:r>
              <a:rPr sz="1600" spc="-70" dirty="0">
                <a:solidFill>
                  <a:srgbClr val="131313"/>
                </a:solidFill>
                <a:latin typeface="Verdana"/>
                <a:cs typeface="Verdana"/>
              </a:rPr>
              <a:t>D</a:t>
            </a:r>
            <a:r>
              <a:rPr sz="1600" spc="50" dirty="0">
                <a:solidFill>
                  <a:srgbClr val="131313"/>
                </a:solidFill>
                <a:latin typeface="Verdana"/>
                <a:cs typeface="Verdana"/>
              </a:rPr>
              <a:t>G</a:t>
            </a:r>
            <a:r>
              <a:rPr sz="1600" spc="-114" dirty="0">
                <a:solidFill>
                  <a:srgbClr val="131313"/>
                </a:solidFill>
                <a:latin typeface="Verdana"/>
                <a:cs typeface="Verdana"/>
              </a:rPr>
              <a:t> </a:t>
            </a:r>
            <a:r>
              <a:rPr sz="1600" spc="50" dirty="0">
                <a:solidFill>
                  <a:srgbClr val="131313"/>
                </a:solidFill>
                <a:latin typeface="Verdana"/>
                <a:cs typeface="Verdana"/>
              </a:rPr>
              <a:t>P</a:t>
            </a:r>
            <a:r>
              <a:rPr sz="1600" spc="-105" dirty="0">
                <a:solidFill>
                  <a:srgbClr val="131313"/>
                </a:solidFill>
                <a:latin typeface="Verdana"/>
                <a:cs typeface="Verdana"/>
              </a:rPr>
              <a:t>r</a:t>
            </a:r>
            <a:r>
              <a:rPr sz="1600" spc="45" dirty="0">
                <a:solidFill>
                  <a:srgbClr val="131313"/>
                </a:solidFill>
                <a:latin typeface="Verdana"/>
                <a:cs typeface="Verdana"/>
              </a:rPr>
              <a:t>o</a:t>
            </a:r>
            <a:r>
              <a:rPr sz="1600" spc="10" dirty="0">
                <a:solidFill>
                  <a:srgbClr val="131313"/>
                </a:solidFill>
                <a:latin typeface="Verdana"/>
                <a:cs typeface="Verdana"/>
              </a:rPr>
              <a:t>g</a:t>
            </a:r>
            <a:r>
              <a:rPr sz="1600" spc="-105" dirty="0">
                <a:solidFill>
                  <a:srgbClr val="131313"/>
                </a:solidFill>
                <a:latin typeface="Verdana"/>
                <a:cs typeface="Verdana"/>
              </a:rPr>
              <a:t>r</a:t>
            </a:r>
            <a:r>
              <a:rPr sz="1600" spc="45" dirty="0">
                <a:solidFill>
                  <a:srgbClr val="131313"/>
                </a:solidFill>
                <a:latin typeface="Verdana"/>
                <a:cs typeface="Verdana"/>
              </a:rPr>
              <a:t>e</a:t>
            </a:r>
            <a:r>
              <a:rPr sz="1600" spc="50" dirty="0">
                <a:solidFill>
                  <a:srgbClr val="131313"/>
                </a:solidFill>
                <a:latin typeface="Verdana"/>
                <a:cs typeface="Verdana"/>
              </a:rPr>
              <a:t>s</a:t>
            </a:r>
            <a:r>
              <a:rPr sz="1600" spc="55" dirty="0">
                <a:solidFill>
                  <a:srgbClr val="131313"/>
                </a:solidFill>
                <a:latin typeface="Verdana"/>
                <a:cs typeface="Verdana"/>
              </a:rPr>
              <a:t>s</a:t>
            </a:r>
            <a:r>
              <a:rPr sz="1600" spc="-114" dirty="0">
                <a:solidFill>
                  <a:srgbClr val="131313"/>
                </a:solidFill>
                <a:latin typeface="Verdana"/>
                <a:cs typeface="Verdana"/>
              </a:rPr>
              <a:t> </a:t>
            </a:r>
            <a:r>
              <a:rPr sz="1600" spc="-65" dirty="0">
                <a:solidFill>
                  <a:srgbClr val="131313"/>
                </a:solidFill>
                <a:latin typeface="Verdana"/>
                <a:cs typeface="Verdana"/>
              </a:rPr>
              <a:t>R</a:t>
            </a:r>
            <a:r>
              <a:rPr sz="1600" spc="45" dirty="0">
                <a:solidFill>
                  <a:srgbClr val="131313"/>
                </a:solidFill>
                <a:latin typeface="Verdana"/>
                <a:cs typeface="Verdana"/>
              </a:rPr>
              <a:t>e</a:t>
            </a:r>
            <a:r>
              <a:rPr sz="1600" spc="10" dirty="0">
                <a:solidFill>
                  <a:srgbClr val="131313"/>
                </a:solidFill>
                <a:latin typeface="Verdana"/>
                <a:cs typeface="Verdana"/>
              </a:rPr>
              <a:t>p</a:t>
            </a:r>
            <a:r>
              <a:rPr sz="1600" spc="45" dirty="0">
                <a:solidFill>
                  <a:srgbClr val="131313"/>
                </a:solidFill>
                <a:latin typeface="Verdana"/>
                <a:cs typeface="Verdana"/>
              </a:rPr>
              <a:t>o</a:t>
            </a:r>
            <a:r>
              <a:rPr sz="1600" spc="-105" dirty="0">
                <a:solidFill>
                  <a:srgbClr val="131313"/>
                </a:solidFill>
                <a:latin typeface="Verdana"/>
                <a:cs typeface="Verdana"/>
              </a:rPr>
              <a:t>r</a:t>
            </a:r>
            <a:r>
              <a:rPr sz="1600" spc="-55" dirty="0">
                <a:solidFill>
                  <a:srgbClr val="131313"/>
                </a:solidFill>
                <a:latin typeface="Verdana"/>
                <a:cs typeface="Verdana"/>
              </a:rPr>
              <a:t>t</a:t>
            </a:r>
            <a:endParaRPr sz="1600">
              <a:latin typeface="Verdana"/>
              <a:cs typeface="Verdana"/>
            </a:endParaRPr>
          </a:p>
        </p:txBody>
      </p:sp>
    </p:spTree>
  </p:cSld>
  <p:clrMapOvr>
    <a:masterClrMapping/>
  </p:clrMapOvr>
  <mc:AlternateContent xmlns:mc="http://schemas.openxmlformats.org/markup-compatibility/2006" xmlns:p14="http://schemas.microsoft.com/office/powerpoint/2010/main">
    <mc:Choice Requires="p14">
      <p:transition spd="slow" p14:dur="2000" advTm="122669"/>
    </mc:Choice>
    <mc:Fallback xmlns="">
      <p:transition spd="slow" advTm="122669"/>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917278" y="1028703"/>
            <a:ext cx="4355465" cy="1322070"/>
          </a:xfrm>
          <a:custGeom>
            <a:avLst/>
            <a:gdLst/>
            <a:ahLst/>
            <a:cxnLst/>
            <a:rect l="l" t="t" r="r" b="b"/>
            <a:pathLst>
              <a:path w="4355465" h="1322070">
                <a:moveTo>
                  <a:pt x="4219464" y="1321524"/>
                </a:moveTo>
                <a:lnTo>
                  <a:pt x="140134" y="1321524"/>
                </a:lnTo>
                <a:lnTo>
                  <a:pt x="133997" y="1320696"/>
                </a:lnTo>
                <a:lnTo>
                  <a:pt x="90445" y="1302272"/>
                </a:lnTo>
                <a:lnTo>
                  <a:pt x="53512" y="1273715"/>
                </a:lnTo>
                <a:lnTo>
                  <a:pt x="24955" y="1236782"/>
                </a:lnTo>
                <a:lnTo>
                  <a:pt x="6531" y="1193231"/>
                </a:lnTo>
                <a:lnTo>
                  <a:pt x="0" y="1144820"/>
                </a:lnTo>
                <a:lnTo>
                  <a:pt x="0" y="182407"/>
                </a:lnTo>
                <a:lnTo>
                  <a:pt x="6531" y="133996"/>
                </a:lnTo>
                <a:lnTo>
                  <a:pt x="24955" y="90445"/>
                </a:lnTo>
                <a:lnTo>
                  <a:pt x="53512" y="53512"/>
                </a:lnTo>
                <a:lnTo>
                  <a:pt x="90445" y="24955"/>
                </a:lnTo>
                <a:lnTo>
                  <a:pt x="133997" y="6531"/>
                </a:lnTo>
                <a:lnTo>
                  <a:pt x="182408" y="0"/>
                </a:lnTo>
                <a:lnTo>
                  <a:pt x="4177190" y="0"/>
                </a:lnTo>
                <a:lnTo>
                  <a:pt x="4225601" y="6531"/>
                </a:lnTo>
                <a:lnTo>
                  <a:pt x="4269152" y="24955"/>
                </a:lnTo>
                <a:lnTo>
                  <a:pt x="4306086" y="53512"/>
                </a:lnTo>
                <a:lnTo>
                  <a:pt x="4334643" y="90445"/>
                </a:lnTo>
                <a:lnTo>
                  <a:pt x="4353066" y="133996"/>
                </a:lnTo>
                <a:lnTo>
                  <a:pt x="4355445" y="151624"/>
                </a:lnTo>
                <a:lnTo>
                  <a:pt x="4355445" y="1175603"/>
                </a:lnTo>
                <a:lnTo>
                  <a:pt x="4334643" y="1236782"/>
                </a:lnTo>
                <a:lnTo>
                  <a:pt x="4306086" y="1273715"/>
                </a:lnTo>
                <a:lnTo>
                  <a:pt x="4269152" y="1302272"/>
                </a:lnTo>
                <a:lnTo>
                  <a:pt x="4225601" y="1320696"/>
                </a:lnTo>
                <a:lnTo>
                  <a:pt x="4219464" y="1321524"/>
                </a:lnTo>
                <a:close/>
              </a:path>
            </a:pathLst>
          </a:custGeom>
          <a:solidFill>
            <a:srgbClr val="FBC20A"/>
          </a:solidFill>
        </p:spPr>
        <p:txBody>
          <a:bodyPr wrap="square" lIns="0" tIns="0" rIns="0" bIns="0" rtlCol="0"/>
          <a:lstStyle/>
          <a:p>
            <a:endParaRPr/>
          </a:p>
        </p:txBody>
      </p:sp>
      <p:sp>
        <p:nvSpPr>
          <p:cNvPr id="3" name="object 3"/>
          <p:cNvSpPr txBox="1"/>
          <p:nvPr/>
        </p:nvSpPr>
        <p:spPr>
          <a:xfrm>
            <a:off x="13537773" y="1277020"/>
            <a:ext cx="3268979" cy="749300"/>
          </a:xfrm>
          <a:prstGeom prst="rect">
            <a:avLst/>
          </a:prstGeom>
        </p:spPr>
        <p:txBody>
          <a:bodyPr vert="horz" wrap="square" lIns="0" tIns="12700" rIns="0" bIns="0" rtlCol="0">
            <a:spAutoFit/>
          </a:bodyPr>
          <a:lstStyle/>
          <a:p>
            <a:pPr marL="12700" marR="5080">
              <a:lnSpc>
                <a:spcPct val="115900"/>
              </a:lnSpc>
              <a:spcBef>
                <a:spcPts val="100"/>
              </a:spcBef>
            </a:pPr>
            <a:r>
              <a:rPr sz="2050" b="1" spc="-5" dirty="0">
                <a:solidFill>
                  <a:srgbClr val="131313"/>
                </a:solidFill>
                <a:latin typeface="Tahoma"/>
                <a:cs typeface="Tahoma"/>
              </a:rPr>
              <a:t>What </a:t>
            </a:r>
            <a:r>
              <a:rPr sz="2050" b="1" spc="5" dirty="0">
                <a:solidFill>
                  <a:srgbClr val="131313"/>
                </a:solidFill>
                <a:latin typeface="Tahoma"/>
                <a:cs typeface="Tahoma"/>
              </a:rPr>
              <a:t>has </a:t>
            </a:r>
            <a:r>
              <a:rPr sz="2050" b="1" spc="25" dirty="0">
                <a:solidFill>
                  <a:srgbClr val="131313"/>
                </a:solidFill>
                <a:latin typeface="Tahoma"/>
                <a:cs typeface="Tahoma"/>
              </a:rPr>
              <a:t>been </a:t>
            </a:r>
            <a:r>
              <a:rPr sz="2050" b="1" spc="30" dirty="0">
                <a:solidFill>
                  <a:srgbClr val="131313"/>
                </a:solidFill>
                <a:latin typeface="Tahoma"/>
                <a:cs typeface="Tahoma"/>
              </a:rPr>
              <a:t> </a:t>
            </a:r>
            <a:r>
              <a:rPr sz="2050" b="1" spc="40" dirty="0">
                <a:solidFill>
                  <a:srgbClr val="131313"/>
                </a:solidFill>
                <a:latin typeface="Tahoma"/>
                <a:cs typeface="Tahoma"/>
              </a:rPr>
              <a:t>addressed</a:t>
            </a:r>
            <a:r>
              <a:rPr sz="2050" b="1" spc="-95" dirty="0">
                <a:solidFill>
                  <a:srgbClr val="131313"/>
                </a:solidFill>
                <a:latin typeface="Tahoma"/>
                <a:cs typeface="Tahoma"/>
              </a:rPr>
              <a:t> </a:t>
            </a:r>
            <a:r>
              <a:rPr sz="2050" b="1" spc="-5" dirty="0">
                <a:solidFill>
                  <a:srgbClr val="131313"/>
                </a:solidFill>
                <a:latin typeface="Tahoma"/>
                <a:cs typeface="Tahoma"/>
              </a:rPr>
              <a:t>by</a:t>
            </a:r>
            <a:r>
              <a:rPr sz="2050" b="1" spc="-95" dirty="0">
                <a:solidFill>
                  <a:srgbClr val="131313"/>
                </a:solidFill>
                <a:latin typeface="Tahoma"/>
                <a:cs typeface="Tahoma"/>
              </a:rPr>
              <a:t> </a:t>
            </a:r>
            <a:r>
              <a:rPr sz="2050" b="1" spc="-25" dirty="0">
                <a:solidFill>
                  <a:srgbClr val="131313"/>
                </a:solidFill>
                <a:latin typeface="Tahoma"/>
                <a:cs typeface="Tahoma"/>
              </a:rPr>
              <a:t>SustainUS:</a:t>
            </a:r>
            <a:endParaRPr sz="2050">
              <a:latin typeface="Tahoma"/>
              <a:cs typeface="Tahoma"/>
            </a:endParaRPr>
          </a:p>
        </p:txBody>
      </p:sp>
      <p:sp>
        <p:nvSpPr>
          <p:cNvPr id="4" name="object 4"/>
          <p:cNvSpPr/>
          <p:nvPr/>
        </p:nvSpPr>
        <p:spPr>
          <a:xfrm>
            <a:off x="10401433" y="1028703"/>
            <a:ext cx="2752090" cy="1316990"/>
          </a:xfrm>
          <a:custGeom>
            <a:avLst/>
            <a:gdLst/>
            <a:ahLst/>
            <a:cxnLst/>
            <a:rect l="l" t="t" r="r" b="b"/>
            <a:pathLst>
              <a:path w="2752090" h="1316989">
                <a:moveTo>
                  <a:pt x="2575386" y="1316712"/>
                </a:moveTo>
                <a:lnTo>
                  <a:pt x="176646" y="1316712"/>
                </a:lnTo>
                <a:lnTo>
                  <a:pt x="148828" y="1308050"/>
                </a:lnTo>
                <a:lnTo>
                  <a:pt x="107477" y="1285565"/>
                </a:lnTo>
                <a:lnTo>
                  <a:pt x="71425" y="1255801"/>
                </a:lnTo>
                <a:lnTo>
                  <a:pt x="41661" y="1219749"/>
                </a:lnTo>
                <a:lnTo>
                  <a:pt x="19176" y="1178398"/>
                </a:lnTo>
                <a:lnTo>
                  <a:pt x="4959" y="1132738"/>
                </a:lnTo>
                <a:lnTo>
                  <a:pt x="0" y="1083759"/>
                </a:lnTo>
                <a:lnTo>
                  <a:pt x="0" y="243466"/>
                </a:lnTo>
                <a:lnTo>
                  <a:pt x="4959" y="194488"/>
                </a:lnTo>
                <a:lnTo>
                  <a:pt x="19176" y="148828"/>
                </a:lnTo>
                <a:lnTo>
                  <a:pt x="41661" y="107477"/>
                </a:lnTo>
                <a:lnTo>
                  <a:pt x="71425" y="71424"/>
                </a:lnTo>
                <a:lnTo>
                  <a:pt x="107477" y="41660"/>
                </a:lnTo>
                <a:lnTo>
                  <a:pt x="148828" y="19175"/>
                </a:lnTo>
                <a:lnTo>
                  <a:pt x="194488" y="4958"/>
                </a:lnTo>
                <a:lnTo>
                  <a:pt x="243461" y="0"/>
                </a:lnTo>
                <a:lnTo>
                  <a:pt x="2508571" y="0"/>
                </a:lnTo>
                <a:lnTo>
                  <a:pt x="2557544" y="4958"/>
                </a:lnTo>
                <a:lnTo>
                  <a:pt x="2603204" y="19175"/>
                </a:lnTo>
                <a:lnTo>
                  <a:pt x="2644555" y="41660"/>
                </a:lnTo>
                <a:lnTo>
                  <a:pt x="2680607" y="71424"/>
                </a:lnTo>
                <a:lnTo>
                  <a:pt x="2710371" y="107477"/>
                </a:lnTo>
                <a:lnTo>
                  <a:pt x="2732856" y="148828"/>
                </a:lnTo>
                <a:lnTo>
                  <a:pt x="2747073" y="194488"/>
                </a:lnTo>
                <a:lnTo>
                  <a:pt x="2752032" y="243466"/>
                </a:lnTo>
                <a:lnTo>
                  <a:pt x="2752032" y="1083759"/>
                </a:lnTo>
                <a:lnTo>
                  <a:pt x="2747073" y="1132738"/>
                </a:lnTo>
                <a:lnTo>
                  <a:pt x="2732856" y="1178398"/>
                </a:lnTo>
                <a:lnTo>
                  <a:pt x="2710371" y="1219749"/>
                </a:lnTo>
                <a:lnTo>
                  <a:pt x="2680607" y="1255801"/>
                </a:lnTo>
                <a:lnTo>
                  <a:pt x="2644555" y="1285565"/>
                </a:lnTo>
                <a:lnTo>
                  <a:pt x="2603204" y="1308050"/>
                </a:lnTo>
                <a:lnTo>
                  <a:pt x="2575386" y="1316712"/>
                </a:lnTo>
                <a:close/>
              </a:path>
            </a:pathLst>
          </a:custGeom>
          <a:solidFill>
            <a:srgbClr val="25BDE2"/>
          </a:solidFill>
        </p:spPr>
        <p:txBody>
          <a:bodyPr wrap="square" lIns="0" tIns="0" rIns="0" bIns="0" rtlCol="0"/>
          <a:lstStyle/>
          <a:p>
            <a:endParaRPr/>
          </a:p>
        </p:txBody>
      </p:sp>
      <p:sp>
        <p:nvSpPr>
          <p:cNvPr id="5" name="object 5"/>
          <p:cNvSpPr txBox="1">
            <a:spLocks noGrp="1"/>
          </p:cNvSpPr>
          <p:nvPr>
            <p:ph type="title"/>
          </p:nvPr>
        </p:nvSpPr>
        <p:spPr>
          <a:xfrm>
            <a:off x="10630737" y="1329366"/>
            <a:ext cx="2297430" cy="695960"/>
          </a:xfrm>
          <a:prstGeom prst="rect">
            <a:avLst/>
          </a:prstGeom>
        </p:spPr>
        <p:txBody>
          <a:bodyPr vert="horz" wrap="square" lIns="0" tIns="12065" rIns="0" bIns="0" rtlCol="0">
            <a:spAutoFit/>
          </a:bodyPr>
          <a:lstStyle/>
          <a:p>
            <a:pPr marL="12700">
              <a:lnSpc>
                <a:spcPct val="100000"/>
              </a:lnSpc>
              <a:spcBef>
                <a:spcPts val="95"/>
              </a:spcBef>
            </a:pPr>
            <a:r>
              <a:rPr sz="4400" spc="30" dirty="0"/>
              <a:t>Target</a:t>
            </a:r>
            <a:r>
              <a:rPr sz="4400" spc="-180" dirty="0"/>
              <a:t> </a:t>
            </a:r>
            <a:r>
              <a:rPr sz="4400" spc="-765" dirty="0"/>
              <a:t>1</a:t>
            </a:r>
            <a:endParaRPr sz="4400"/>
          </a:p>
        </p:txBody>
      </p:sp>
      <p:sp>
        <p:nvSpPr>
          <p:cNvPr id="6" name="object 6"/>
          <p:cNvSpPr/>
          <p:nvPr/>
        </p:nvSpPr>
        <p:spPr>
          <a:xfrm>
            <a:off x="16755485" y="8909263"/>
            <a:ext cx="908685" cy="697230"/>
          </a:xfrm>
          <a:custGeom>
            <a:avLst/>
            <a:gdLst/>
            <a:ahLst/>
            <a:cxnLst/>
            <a:rect l="l" t="t" r="r" b="b"/>
            <a:pathLst>
              <a:path w="908684" h="697229">
                <a:moveTo>
                  <a:pt x="560526" y="696906"/>
                </a:moveTo>
                <a:lnTo>
                  <a:pt x="347938" y="696906"/>
                </a:lnTo>
                <a:lnTo>
                  <a:pt x="300689" y="693729"/>
                </a:lnTo>
                <a:lnTo>
                  <a:pt x="255384" y="684471"/>
                </a:lnTo>
                <a:lnTo>
                  <a:pt x="212434" y="669547"/>
                </a:lnTo>
                <a:lnTo>
                  <a:pt x="172252" y="649369"/>
                </a:lnTo>
                <a:lnTo>
                  <a:pt x="135252" y="624352"/>
                </a:lnTo>
                <a:lnTo>
                  <a:pt x="101846" y="594909"/>
                </a:lnTo>
                <a:lnTo>
                  <a:pt x="72446" y="561454"/>
                </a:lnTo>
                <a:lnTo>
                  <a:pt x="47466" y="524398"/>
                </a:lnTo>
                <a:lnTo>
                  <a:pt x="27319" y="484157"/>
                </a:lnTo>
                <a:lnTo>
                  <a:pt x="12417" y="441144"/>
                </a:lnTo>
                <a:lnTo>
                  <a:pt x="3173" y="395771"/>
                </a:lnTo>
                <a:lnTo>
                  <a:pt x="0" y="348453"/>
                </a:lnTo>
                <a:lnTo>
                  <a:pt x="3173" y="301135"/>
                </a:lnTo>
                <a:lnTo>
                  <a:pt x="12417" y="255762"/>
                </a:lnTo>
                <a:lnTo>
                  <a:pt x="27319" y="212749"/>
                </a:lnTo>
                <a:lnTo>
                  <a:pt x="47466" y="172508"/>
                </a:lnTo>
                <a:lnTo>
                  <a:pt x="72446" y="135452"/>
                </a:lnTo>
                <a:lnTo>
                  <a:pt x="101846" y="101997"/>
                </a:lnTo>
                <a:lnTo>
                  <a:pt x="135252" y="72553"/>
                </a:lnTo>
                <a:lnTo>
                  <a:pt x="172252" y="47536"/>
                </a:lnTo>
                <a:lnTo>
                  <a:pt x="212434" y="27359"/>
                </a:lnTo>
                <a:lnTo>
                  <a:pt x="255384" y="12435"/>
                </a:lnTo>
                <a:lnTo>
                  <a:pt x="300689" y="3177"/>
                </a:lnTo>
                <a:lnTo>
                  <a:pt x="347938" y="0"/>
                </a:lnTo>
                <a:lnTo>
                  <a:pt x="560526" y="0"/>
                </a:lnTo>
                <a:lnTo>
                  <a:pt x="607775" y="3177"/>
                </a:lnTo>
                <a:lnTo>
                  <a:pt x="653080" y="12435"/>
                </a:lnTo>
                <a:lnTo>
                  <a:pt x="696030" y="27359"/>
                </a:lnTo>
                <a:lnTo>
                  <a:pt x="736212" y="47536"/>
                </a:lnTo>
                <a:lnTo>
                  <a:pt x="773212" y="72553"/>
                </a:lnTo>
                <a:lnTo>
                  <a:pt x="806618" y="101997"/>
                </a:lnTo>
                <a:lnTo>
                  <a:pt x="836018" y="135452"/>
                </a:lnTo>
                <a:lnTo>
                  <a:pt x="860998" y="172508"/>
                </a:lnTo>
                <a:lnTo>
                  <a:pt x="881145" y="212749"/>
                </a:lnTo>
                <a:lnTo>
                  <a:pt x="896047" y="255762"/>
                </a:lnTo>
                <a:lnTo>
                  <a:pt x="905291" y="301135"/>
                </a:lnTo>
                <a:lnTo>
                  <a:pt x="908464" y="348453"/>
                </a:lnTo>
                <a:lnTo>
                  <a:pt x="905291" y="395771"/>
                </a:lnTo>
                <a:lnTo>
                  <a:pt x="896047" y="441144"/>
                </a:lnTo>
                <a:lnTo>
                  <a:pt x="881145" y="484157"/>
                </a:lnTo>
                <a:lnTo>
                  <a:pt x="860998" y="524398"/>
                </a:lnTo>
                <a:lnTo>
                  <a:pt x="836018" y="561454"/>
                </a:lnTo>
                <a:lnTo>
                  <a:pt x="806618" y="594909"/>
                </a:lnTo>
                <a:lnTo>
                  <a:pt x="773212" y="624352"/>
                </a:lnTo>
                <a:lnTo>
                  <a:pt x="736212" y="649369"/>
                </a:lnTo>
                <a:lnTo>
                  <a:pt x="696030" y="669547"/>
                </a:lnTo>
                <a:lnTo>
                  <a:pt x="653080" y="684471"/>
                </a:lnTo>
                <a:lnTo>
                  <a:pt x="607775" y="693729"/>
                </a:lnTo>
                <a:lnTo>
                  <a:pt x="560526" y="696906"/>
                </a:lnTo>
                <a:close/>
              </a:path>
            </a:pathLst>
          </a:custGeom>
          <a:solidFill>
            <a:srgbClr val="FF5E24"/>
          </a:solidFill>
        </p:spPr>
        <p:txBody>
          <a:bodyPr wrap="square" lIns="0" tIns="0" rIns="0" bIns="0" rtlCol="0"/>
          <a:lstStyle/>
          <a:p>
            <a:endParaRPr/>
          </a:p>
        </p:txBody>
      </p:sp>
      <p:sp>
        <p:nvSpPr>
          <p:cNvPr id="7" name="object 7"/>
          <p:cNvSpPr txBox="1"/>
          <p:nvPr/>
        </p:nvSpPr>
        <p:spPr>
          <a:xfrm>
            <a:off x="17010364" y="9058733"/>
            <a:ext cx="398780" cy="351378"/>
          </a:xfrm>
          <a:prstGeom prst="rect">
            <a:avLst/>
          </a:prstGeom>
        </p:spPr>
        <p:txBody>
          <a:bodyPr vert="horz" wrap="square" lIns="0" tIns="12700" rIns="0" bIns="0" rtlCol="0">
            <a:spAutoFit/>
          </a:bodyPr>
          <a:lstStyle/>
          <a:p>
            <a:pPr marL="12700">
              <a:lnSpc>
                <a:spcPct val="100000"/>
              </a:lnSpc>
              <a:spcBef>
                <a:spcPts val="100"/>
              </a:spcBef>
            </a:pPr>
            <a:r>
              <a:rPr sz="2200" b="1" spc="80" dirty="0">
                <a:solidFill>
                  <a:srgbClr val="131313"/>
                </a:solidFill>
                <a:latin typeface="Tahoma"/>
                <a:cs typeface="Tahoma"/>
              </a:rPr>
              <a:t>0</a:t>
            </a:r>
            <a:r>
              <a:rPr lang="en-GB" sz="2200" b="1" spc="45" dirty="0">
                <a:solidFill>
                  <a:srgbClr val="131313"/>
                </a:solidFill>
                <a:latin typeface="Tahoma"/>
                <a:cs typeface="Tahoma"/>
              </a:rPr>
              <a:t>4</a:t>
            </a:r>
          </a:p>
        </p:txBody>
      </p:sp>
      <p:sp>
        <p:nvSpPr>
          <p:cNvPr id="8" name="object 8"/>
          <p:cNvSpPr txBox="1"/>
          <p:nvPr/>
        </p:nvSpPr>
        <p:spPr>
          <a:xfrm>
            <a:off x="13236723" y="9103817"/>
            <a:ext cx="3329304"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131313"/>
                </a:solidFill>
                <a:latin typeface="Verdana"/>
                <a:cs typeface="Verdana"/>
              </a:rPr>
              <a:t>S</a:t>
            </a:r>
            <a:r>
              <a:rPr sz="1600" spc="-95" dirty="0">
                <a:solidFill>
                  <a:srgbClr val="131313"/>
                </a:solidFill>
                <a:latin typeface="Verdana"/>
                <a:cs typeface="Verdana"/>
              </a:rPr>
              <a:t>u</a:t>
            </a:r>
            <a:r>
              <a:rPr sz="1600" spc="50" dirty="0">
                <a:solidFill>
                  <a:srgbClr val="131313"/>
                </a:solidFill>
                <a:latin typeface="Verdana"/>
                <a:cs typeface="Verdana"/>
              </a:rPr>
              <a:t>s</a:t>
            </a:r>
            <a:r>
              <a:rPr sz="1600" spc="-55" dirty="0">
                <a:solidFill>
                  <a:srgbClr val="131313"/>
                </a:solidFill>
                <a:latin typeface="Verdana"/>
                <a:cs typeface="Verdana"/>
              </a:rPr>
              <a:t>t</a:t>
            </a:r>
            <a:r>
              <a:rPr sz="1600" spc="-45" dirty="0">
                <a:solidFill>
                  <a:srgbClr val="131313"/>
                </a:solidFill>
                <a:latin typeface="Verdana"/>
                <a:cs typeface="Verdana"/>
              </a:rPr>
              <a:t>a</a:t>
            </a:r>
            <a:r>
              <a:rPr sz="1600" spc="-80" dirty="0">
                <a:solidFill>
                  <a:srgbClr val="131313"/>
                </a:solidFill>
                <a:latin typeface="Verdana"/>
                <a:cs typeface="Verdana"/>
              </a:rPr>
              <a:t>i</a:t>
            </a:r>
            <a:r>
              <a:rPr sz="1600" spc="-100" dirty="0">
                <a:solidFill>
                  <a:srgbClr val="131313"/>
                </a:solidFill>
                <a:latin typeface="Verdana"/>
                <a:cs typeface="Verdana"/>
              </a:rPr>
              <a:t>n</a:t>
            </a:r>
            <a:r>
              <a:rPr sz="1600" spc="-40" dirty="0">
                <a:solidFill>
                  <a:srgbClr val="131313"/>
                </a:solidFill>
                <a:latin typeface="Verdana"/>
                <a:cs typeface="Verdana"/>
              </a:rPr>
              <a:t>U</a:t>
            </a:r>
            <a:r>
              <a:rPr sz="1600" spc="-20" dirty="0">
                <a:solidFill>
                  <a:srgbClr val="131313"/>
                </a:solidFill>
                <a:latin typeface="Verdana"/>
                <a:cs typeface="Verdana"/>
              </a:rPr>
              <a:t>S</a:t>
            </a:r>
            <a:r>
              <a:rPr sz="1600" spc="-114" dirty="0">
                <a:solidFill>
                  <a:srgbClr val="131313"/>
                </a:solidFill>
                <a:latin typeface="Verdana"/>
                <a:cs typeface="Verdana"/>
              </a:rPr>
              <a:t> </a:t>
            </a:r>
            <a:r>
              <a:rPr sz="1600" spc="-204" dirty="0">
                <a:solidFill>
                  <a:srgbClr val="131313"/>
                </a:solidFill>
                <a:latin typeface="Verdana"/>
                <a:cs typeface="Verdana"/>
              </a:rPr>
              <a:t>|</a:t>
            </a:r>
            <a:r>
              <a:rPr sz="1600" spc="-114" dirty="0">
                <a:solidFill>
                  <a:srgbClr val="131313"/>
                </a:solidFill>
                <a:latin typeface="Verdana"/>
                <a:cs typeface="Verdana"/>
              </a:rPr>
              <a:t> </a:t>
            </a:r>
            <a:r>
              <a:rPr sz="1600" spc="-25" dirty="0">
                <a:solidFill>
                  <a:srgbClr val="131313"/>
                </a:solidFill>
                <a:latin typeface="Verdana"/>
                <a:cs typeface="Verdana"/>
              </a:rPr>
              <a:t>S</a:t>
            </a:r>
            <a:r>
              <a:rPr sz="1600" spc="-70" dirty="0">
                <a:solidFill>
                  <a:srgbClr val="131313"/>
                </a:solidFill>
                <a:latin typeface="Verdana"/>
                <a:cs typeface="Verdana"/>
              </a:rPr>
              <a:t>D</a:t>
            </a:r>
            <a:r>
              <a:rPr sz="1600" spc="50" dirty="0">
                <a:solidFill>
                  <a:srgbClr val="131313"/>
                </a:solidFill>
                <a:latin typeface="Verdana"/>
                <a:cs typeface="Verdana"/>
              </a:rPr>
              <a:t>G</a:t>
            </a:r>
            <a:r>
              <a:rPr sz="1600" spc="-114" dirty="0">
                <a:solidFill>
                  <a:srgbClr val="131313"/>
                </a:solidFill>
                <a:latin typeface="Verdana"/>
                <a:cs typeface="Verdana"/>
              </a:rPr>
              <a:t> </a:t>
            </a:r>
            <a:r>
              <a:rPr sz="1600" spc="50" dirty="0">
                <a:solidFill>
                  <a:srgbClr val="131313"/>
                </a:solidFill>
                <a:latin typeface="Verdana"/>
                <a:cs typeface="Verdana"/>
              </a:rPr>
              <a:t>P</a:t>
            </a:r>
            <a:r>
              <a:rPr sz="1600" spc="-105" dirty="0">
                <a:solidFill>
                  <a:srgbClr val="131313"/>
                </a:solidFill>
                <a:latin typeface="Verdana"/>
                <a:cs typeface="Verdana"/>
              </a:rPr>
              <a:t>r</a:t>
            </a:r>
            <a:r>
              <a:rPr sz="1600" spc="45" dirty="0">
                <a:solidFill>
                  <a:srgbClr val="131313"/>
                </a:solidFill>
                <a:latin typeface="Verdana"/>
                <a:cs typeface="Verdana"/>
              </a:rPr>
              <a:t>o</a:t>
            </a:r>
            <a:r>
              <a:rPr sz="1600" spc="10" dirty="0">
                <a:solidFill>
                  <a:srgbClr val="131313"/>
                </a:solidFill>
                <a:latin typeface="Verdana"/>
                <a:cs typeface="Verdana"/>
              </a:rPr>
              <a:t>g</a:t>
            </a:r>
            <a:r>
              <a:rPr sz="1600" spc="-105" dirty="0">
                <a:solidFill>
                  <a:srgbClr val="131313"/>
                </a:solidFill>
                <a:latin typeface="Verdana"/>
                <a:cs typeface="Verdana"/>
              </a:rPr>
              <a:t>r</a:t>
            </a:r>
            <a:r>
              <a:rPr sz="1600" spc="45" dirty="0">
                <a:solidFill>
                  <a:srgbClr val="131313"/>
                </a:solidFill>
                <a:latin typeface="Verdana"/>
                <a:cs typeface="Verdana"/>
              </a:rPr>
              <a:t>e</a:t>
            </a:r>
            <a:r>
              <a:rPr sz="1600" spc="50" dirty="0">
                <a:solidFill>
                  <a:srgbClr val="131313"/>
                </a:solidFill>
                <a:latin typeface="Verdana"/>
                <a:cs typeface="Verdana"/>
              </a:rPr>
              <a:t>s</a:t>
            </a:r>
            <a:r>
              <a:rPr sz="1600" spc="55" dirty="0">
                <a:solidFill>
                  <a:srgbClr val="131313"/>
                </a:solidFill>
                <a:latin typeface="Verdana"/>
                <a:cs typeface="Verdana"/>
              </a:rPr>
              <a:t>s</a:t>
            </a:r>
            <a:r>
              <a:rPr sz="1600" spc="-114" dirty="0">
                <a:solidFill>
                  <a:srgbClr val="131313"/>
                </a:solidFill>
                <a:latin typeface="Verdana"/>
                <a:cs typeface="Verdana"/>
              </a:rPr>
              <a:t> </a:t>
            </a:r>
            <a:r>
              <a:rPr sz="1600" spc="-65" dirty="0">
                <a:solidFill>
                  <a:srgbClr val="131313"/>
                </a:solidFill>
                <a:latin typeface="Verdana"/>
                <a:cs typeface="Verdana"/>
              </a:rPr>
              <a:t>R</a:t>
            </a:r>
            <a:r>
              <a:rPr sz="1600" spc="45" dirty="0">
                <a:solidFill>
                  <a:srgbClr val="131313"/>
                </a:solidFill>
                <a:latin typeface="Verdana"/>
                <a:cs typeface="Verdana"/>
              </a:rPr>
              <a:t>e</a:t>
            </a:r>
            <a:r>
              <a:rPr sz="1600" spc="10" dirty="0">
                <a:solidFill>
                  <a:srgbClr val="131313"/>
                </a:solidFill>
                <a:latin typeface="Verdana"/>
                <a:cs typeface="Verdana"/>
              </a:rPr>
              <a:t>p</a:t>
            </a:r>
            <a:r>
              <a:rPr sz="1600" spc="45" dirty="0">
                <a:solidFill>
                  <a:srgbClr val="131313"/>
                </a:solidFill>
                <a:latin typeface="Verdana"/>
                <a:cs typeface="Verdana"/>
              </a:rPr>
              <a:t>o</a:t>
            </a:r>
            <a:r>
              <a:rPr sz="1600" spc="-105" dirty="0">
                <a:solidFill>
                  <a:srgbClr val="131313"/>
                </a:solidFill>
                <a:latin typeface="Verdana"/>
                <a:cs typeface="Verdana"/>
              </a:rPr>
              <a:t>r</a:t>
            </a:r>
            <a:r>
              <a:rPr sz="1600" spc="-55" dirty="0">
                <a:solidFill>
                  <a:srgbClr val="131313"/>
                </a:solidFill>
                <a:latin typeface="Verdana"/>
                <a:cs typeface="Verdana"/>
              </a:rPr>
              <a:t>t</a:t>
            </a:r>
            <a:endParaRPr sz="1600">
              <a:latin typeface="Verdana"/>
              <a:cs typeface="Verdana"/>
            </a:endParaRPr>
          </a:p>
        </p:txBody>
      </p:sp>
      <p:pic>
        <p:nvPicPr>
          <p:cNvPr id="9" name="object 9"/>
          <p:cNvPicPr/>
          <p:nvPr/>
        </p:nvPicPr>
        <p:blipFill>
          <a:blip r:embed="rId3" cstate="print"/>
          <a:stretch>
            <a:fillRect/>
          </a:stretch>
        </p:blipFill>
        <p:spPr>
          <a:xfrm>
            <a:off x="10363199" y="2969496"/>
            <a:ext cx="76200" cy="76199"/>
          </a:xfrm>
          <a:prstGeom prst="rect">
            <a:avLst/>
          </a:prstGeom>
        </p:spPr>
      </p:pic>
      <p:sp>
        <p:nvSpPr>
          <p:cNvPr id="10" name="object 10"/>
          <p:cNvSpPr txBox="1"/>
          <p:nvPr/>
        </p:nvSpPr>
        <p:spPr>
          <a:xfrm>
            <a:off x="10570169" y="2785974"/>
            <a:ext cx="6681470" cy="1358900"/>
          </a:xfrm>
          <a:prstGeom prst="rect">
            <a:avLst/>
          </a:prstGeom>
        </p:spPr>
        <p:txBody>
          <a:bodyPr vert="horz" wrap="square" lIns="0" tIns="12700" rIns="0" bIns="0" rtlCol="0">
            <a:spAutoFit/>
          </a:bodyPr>
          <a:lstStyle/>
          <a:p>
            <a:pPr marL="12700" marR="5080">
              <a:lnSpc>
                <a:spcPct val="115100"/>
              </a:lnSpc>
              <a:spcBef>
                <a:spcPts val="100"/>
              </a:spcBef>
            </a:pPr>
            <a:r>
              <a:rPr sz="1900" spc="110" dirty="0">
                <a:solidFill>
                  <a:srgbClr val="131313"/>
                </a:solidFill>
                <a:latin typeface="Verdana"/>
                <a:cs typeface="Verdana"/>
              </a:rPr>
              <a:t>We </a:t>
            </a:r>
            <a:r>
              <a:rPr sz="1900" spc="-50" dirty="0">
                <a:solidFill>
                  <a:srgbClr val="131313"/>
                </a:solidFill>
                <a:latin typeface="Verdana"/>
                <a:cs typeface="Verdana"/>
              </a:rPr>
              <a:t>joined </a:t>
            </a:r>
            <a:r>
              <a:rPr sz="1900" spc="30" dirty="0">
                <a:solidFill>
                  <a:srgbClr val="131313"/>
                </a:solidFill>
                <a:latin typeface="Verdana"/>
                <a:cs typeface="Verdana"/>
              </a:rPr>
              <a:t>forces </a:t>
            </a:r>
            <a:r>
              <a:rPr sz="1900" spc="-70" dirty="0">
                <a:solidFill>
                  <a:srgbClr val="131313"/>
                </a:solidFill>
                <a:latin typeface="Verdana"/>
                <a:cs typeface="Verdana"/>
              </a:rPr>
              <a:t>with </a:t>
            </a:r>
            <a:r>
              <a:rPr sz="1900" spc="-40" dirty="0">
                <a:solidFill>
                  <a:srgbClr val="131313"/>
                </a:solidFill>
                <a:latin typeface="Verdana"/>
                <a:cs typeface="Verdana"/>
              </a:rPr>
              <a:t>other organizations </a:t>
            </a:r>
            <a:r>
              <a:rPr sz="1900" spc="-5" dirty="0">
                <a:solidFill>
                  <a:srgbClr val="131313"/>
                </a:solidFill>
                <a:latin typeface="Verdana"/>
                <a:cs typeface="Verdana"/>
              </a:rPr>
              <a:t>to </a:t>
            </a:r>
            <a:r>
              <a:rPr sz="1900" dirty="0">
                <a:solidFill>
                  <a:srgbClr val="131313"/>
                </a:solidFill>
                <a:latin typeface="Verdana"/>
                <a:cs typeface="Verdana"/>
              </a:rPr>
              <a:t>denounce </a:t>
            </a:r>
            <a:r>
              <a:rPr sz="1900" spc="5"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a</a:t>
            </a:r>
            <a:r>
              <a:rPr sz="1900" spc="15" dirty="0">
                <a:solidFill>
                  <a:srgbClr val="131313"/>
                </a:solidFill>
                <a:latin typeface="Verdana"/>
                <a:cs typeface="Verdana"/>
              </a:rPr>
              <a:t>b</a:t>
            </a:r>
            <a:r>
              <a:rPr sz="1900" spc="60" dirty="0">
                <a:solidFill>
                  <a:srgbClr val="131313"/>
                </a:solidFill>
                <a:latin typeface="Verdana"/>
                <a:cs typeface="Verdana"/>
              </a:rPr>
              <a:t>s</a:t>
            </a:r>
            <a:r>
              <a:rPr sz="1900" spc="55" dirty="0">
                <a:solidFill>
                  <a:srgbClr val="131313"/>
                </a:solidFill>
                <a:latin typeface="Verdana"/>
                <a:cs typeface="Verdana"/>
              </a:rPr>
              <a:t>e</a:t>
            </a:r>
            <a:r>
              <a:rPr sz="1900" spc="-114" dirty="0">
                <a:solidFill>
                  <a:srgbClr val="131313"/>
                </a:solidFill>
                <a:latin typeface="Verdana"/>
                <a:cs typeface="Verdana"/>
              </a:rPr>
              <a:t>n</a:t>
            </a:r>
            <a:r>
              <a:rPr sz="1900" spc="145" dirty="0">
                <a:solidFill>
                  <a:srgbClr val="131313"/>
                </a:solidFill>
                <a:latin typeface="Verdana"/>
                <a:cs typeface="Verdana"/>
              </a:rPr>
              <a:t>c</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a:t>
            </a:r>
            <a:r>
              <a:rPr sz="1900" spc="-140" dirty="0">
                <a:solidFill>
                  <a:srgbClr val="131313"/>
                </a:solidFill>
                <a:latin typeface="Verdana"/>
                <a:cs typeface="Verdana"/>
              </a:rPr>
              <a:t> </a:t>
            </a:r>
            <a:r>
              <a:rPr sz="1900" spc="-45" dirty="0">
                <a:solidFill>
                  <a:srgbClr val="131313"/>
                </a:solidFill>
                <a:latin typeface="Verdana"/>
                <a:cs typeface="Verdana"/>
              </a:rPr>
              <a:t>U</a:t>
            </a:r>
            <a:r>
              <a:rPr sz="1900" spc="-114" dirty="0">
                <a:solidFill>
                  <a:srgbClr val="131313"/>
                </a:solidFill>
                <a:latin typeface="Verdana"/>
                <a:cs typeface="Verdana"/>
              </a:rPr>
              <a:t>n</a:t>
            </a:r>
            <a:r>
              <a:rPr sz="1900" spc="-95" dirty="0">
                <a:solidFill>
                  <a:srgbClr val="131313"/>
                </a:solidFill>
                <a:latin typeface="Verdana"/>
                <a:cs typeface="Verdana"/>
              </a:rPr>
              <a:t>i</a:t>
            </a:r>
            <a:r>
              <a:rPr sz="1900" spc="-70" dirty="0">
                <a:solidFill>
                  <a:srgbClr val="131313"/>
                </a:solidFill>
                <a:latin typeface="Verdana"/>
                <a:cs typeface="Verdana"/>
              </a:rPr>
              <a:t>t</a:t>
            </a:r>
            <a:r>
              <a:rPr sz="1900" spc="55" dirty="0">
                <a:solidFill>
                  <a:srgbClr val="131313"/>
                </a:solidFill>
                <a:latin typeface="Verdana"/>
                <a:cs typeface="Verdana"/>
              </a:rPr>
              <a:t>e</a:t>
            </a:r>
            <a:r>
              <a:rPr sz="1900" spc="20" dirty="0">
                <a:solidFill>
                  <a:srgbClr val="131313"/>
                </a:solidFill>
                <a:latin typeface="Verdana"/>
                <a:cs typeface="Verdana"/>
              </a:rPr>
              <a:t>d</a:t>
            </a:r>
            <a:r>
              <a:rPr sz="1900" spc="-140" dirty="0">
                <a:solidFill>
                  <a:srgbClr val="131313"/>
                </a:solidFill>
                <a:latin typeface="Verdana"/>
                <a:cs typeface="Verdana"/>
              </a:rPr>
              <a:t> </a:t>
            </a:r>
            <a:r>
              <a:rPr sz="1900" spc="-3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a</a:t>
            </a:r>
            <a:r>
              <a:rPr sz="1900" spc="-70" dirty="0">
                <a:solidFill>
                  <a:srgbClr val="131313"/>
                </a:solidFill>
                <a:latin typeface="Verdana"/>
                <a:cs typeface="Verdana"/>
              </a:rPr>
              <a:t>t</a:t>
            </a:r>
            <a:r>
              <a:rPr sz="1900" spc="55" dirty="0">
                <a:solidFill>
                  <a:srgbClr val="131313"/>
                </a:solidFill>
                <a:latin typeface="Verdana"/>
                <a:cs typeface="Verdana"/>
              </a:rPr>
              <a:t>e</a:t>
            </a:r>
            <a:r>
              <a:rPr sz="1900" spc="65" dirty="0">
                <a:solidFill>
                  <a:srgbClr val="131313"/>
                </a:solidFill>
                <a:latin typeface="Verdana"/>
                <a:cs typeface="Verdana"/>
              </a:rPr>
              <a:t>s</a:t>
            </a:r>
            <a:r>
              <a:rPr sz="1900" spc="-140" dirty="0">
                <a:solidFill>
                  <a:srgbClr val="131313"/>
                </a:solidFill>
                <a:latin typeface="Verdana"/>
                <a:cs typeface="Verdana"/>
              </a:rPr>
              <a:t> </a:t>
            </a:r>
            <a:r>
              <a:rPr sz="1900" dirty="0">
                <a:solidFill>
                  <a:srgbClr val="131313"/>
                </a:solidFill>
                <a:latin typeface="Verdana"/>
                <a:cs typeface="Verdana"/>
              </a:rPr>
              <a:t>f</a:t>
            </a:r>
            <a:r>
              <a:rPr sz="1900" spc="-130" dirty="0">
                <a:solidFill>
                  <a:srgbClr val="131313"/>
                </a:solidFill>
                <a:latin typeface="Verdana"/>
                <a:cs typeface="Verdana"/>
              </a:rPr>
              <a:t>r</a:t>
            </a:r>
            <a:r>
              <a:rPr sz="1900" spc="55" dirty="0">
                <a:solidFill>
                  <a:srgbClr val="131313"/>
                </a:solidFill>
                <a:latin typeface="Verdana"/>
                <a:cs typeface="Verdana"/>
              </a:rPr>
              <a:t>o</a:t>
            </a:r>
            <a:r>
              <a:rPr sz="1900" spc="-140" dirty="0">
                <a:solidFill>
                  <a:srgbClr val="131313"/>
                </a:solidFill>
                <a:latin typeface="Verdana"/>
                <a:cs typeface="Verdana"/>
              </a:rPr>
              <a:t>m </a:t>
            </a:r>
            <a:r>
              <a:rPr sz="1900" spc="85" dirty="0">
                <a:solidFill>
                  <a:srgbClr val="131313"/>
                </a:solidFill>
                <a:latin typeface="Verdana"/>
                <a:cs typeface="Verdana"/>
              </a:rPr>
              <a:t>C</a:t>
            </a:r>
            <a:r>
              <a:rPr sz="1900" spc="40" dirty="0">
                <a:solidFill>
                  <a:srgbClr val="131313"/>
                </a:solidFill>
                <a:latin typeface="Verdana"/>
                <a:cs typeface="Verdana"/>
              </a:rPr>
              <a:t>O</a:t>
            </a:r>
            <a:r>
              <a:rPr sz="1900" spc="65" dirty="0">
                <a:solidFill>
                  <a:srgbClr val="131313"/>
                </a:solidFill>
                <a:latin typeface="Verdana"/>
                <a:cs typeface="Verdana"/>
              </a:rPr>
              <a:t>P</a:t>
            </a:r>
            <a:r>
              <a:rPr sz="1900" spc="10" dirty="0">
                <a:solidFill>
                  <a:srgbClr val="131313"/>
                </a:solidFill>
                <a:latin typeface="Verdana"/>
                <a:cs typeface="Verdana"/>
              </a:rPr>
              <a:t>2</a:t>
            </a:r>
            <a:r>
              <a:rPr sz="1900" spc="35" dirty="0">
                <a:solidFill>
                  <a:srgbClr val="131313"/>
                </a:solidFill>
                <a:latin typeface="Verdana"/>
                <a:cs typeface="Verdana"/>
              </a:rPr>
              <a:t>3</a:t>
            </a:r>
            <a:r>
              <a:rPr sz="1900" spc="-180" dirty="0">
                <a:solidFill>
                  <a:srgbClr val="131313"/>
                </a:solidFill>
                <a:latin typeface="Verdana"/>
                <a:cs typeface="Verdana"/>
              </a:rPr>
              <a:t>,</a:t>
            </a:r>
            <a:r>
              <a:rPr sz="1900" spc="-140" dirty="0">
                <a:solidFill>
                  <a:srgbClr val="131313"/>
                </a:solidFill>
                <a:latin typeface="Verdana"/>
                <a:cs typeface="Verdana"/>
              </a:rPr>
              <a:t> </a:t>
            </a:r>
            <a:r>
              <a:rPr sz="1900" spc="15" dirty="0">
                <a:solidFill>
                  <a:srgbClr val="131313"/>
                </a:solidFill>
                <a:latin typeface="Verdana"/>
                <a:cs typeface="Verdana"/>
              </a:rPr>
              <a:t>d</a:t>
            </a:r>
            <a:r>
              <a:rPr sz="1900" spc="-110" dirty="0">
                <a:solidFill>
                  <a:srgbClr val="131313"/>
                </a:solidFill>
                <a:latin typeface="Verdana"/>
                <a:cs typeface="Verdana"/>
              </a:rPr>
              <a:t>u</a:t>
            </a:r>
            <a:r>
              <a:rPr sz="1900" spc="-130" dirty="0">
                <a:solidFill>
                  <a:srgbClr val="131313"/>
                </a:solidFill>
                <a:latin typeface="Verdana"/>
                <a:cs typeface="Verdana"/>
              </a:rPr>
              <a:t>r</a:t>
            </a:r>
            <a:r>
              <a:rPr sz="1900" spc="-95" dirty="0">
                <a:solidFill>
                  <a:srgbClr val="131313"/>
                </a:solidFill>
                <a:latin typeface="Verdana"/>
                <a:cs typeface="Verdana"/>
              </a:rPr>
              <a:t>i</a:t>
            </a:r>
            <a:r>
              <a:rPr sz="1900" spc="-114" dirty="0">
                <a:solidFill>
                  <a:srgbClr val="131313"/>
                </a:solidFill>
                <a:latin typeface="Verdana"/>
                <a:cs typeface="Verdana"/>
              </a:rPr>
              <a:t>n</a:t>
            </a:r>
            <a:r>
              <a:rPr sz="1900" spc="20" dirty="0">
                <a:solidFill>
                  <a:srgbClr val="131313"/>
                </a:solidFill>
                <a:latin typeface="Verdana"/>
                <a:cs typeface="Verdana"/>
              </a:rPr>
              <a:t>g</a:t>
            </a:r>
            <a:r>
              <a:rPr sz="1900" spc="-140" dirty="0">
                <a:solidFill>
                  <a:srgbClr val="131313"/>
                </a:solidFill>
                <a:latin typeface="Verdana"/>
                <a:cs typeface="Verdana"/>
              </a:rPr>
              <a:t> </a:t>
            </a:r>
            <a:r>
              <a:rPr sz="1900" spc="-5" dirty="0">
                <a:solidFill>
                  <a:srgbClr val="131313"/>
                </a:solidFill>
                <a:latin typeface="Verdana"/>
                <a:cs typeface="Verdana"/>
              </a:rPr>
              <a:t>w</a:t>
            </a:r>
            <a:r>
              <a:rPr sz="1900" spc="-114" dirty="0">
                <a:solidFill>
                  <a:srgbClr val="131313"/>
                </a:solidFill>
                <a:latin typeface="Verdana"/>
                <a:cs typeface="Verdana"/>
              </a:rPr>
              <a:t>h</a:t>
            </a:r>
            <a:r>
              <a:rPr sz="1900" spc="-95" dirty="0">
                <a:solidFill>
                  <a:srgbClr val="131313"/>
                </a:solidFill>
                <a:latin typeface="Verdana"/>
                <a:cs typeface="Verdana"/>
              </a:rPr>
              <a:t>i</a:t>
            </a:r>
            <a:r>
              <a:rPr sz="1900" spc="145" dirty="0">
                <a:solidFill>
                  <a:srgbClr val="131313"/>
                </a:solidFill>
                <a:latin typeface="Verdana"/>
                <a:cs typeface="Verdana"/>
              </a:rPr>
              <a:t>c</a:t>
            </a:r>
            <a:r>
              <a:rPr sz="1900" spc="-75" dirty="0">
                <a:solidFill>
                  <a:srgbClr val="131313"/>
                </a:solidFill>
                <a:latin typeface="Verdana"/>
                <a:cs typeface="Verdana"/>
              </a:rPr>
              <a:t>h  </a:t>
            </a:r>
            <a:r>
              <a:rPr sz="1900" spc="-5" dirty="0">
                <a:solidFill>
                  <a:srgbClr val="131313"/>
                </a:solidFill>
                <a:latin typeface="Verdana"/>
                <a:cs typeface="Verdana"/>
              </a:rPr>
              <a:t>w</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o</a:t>
            </a:r>
            <a:r>
              <a:rPr sz="1900" spc="15" dirty="0">
                <a:solidFill>
                  <a:srgbClr val="131313"/>
                </a:solidFill>
                <a:latin typeface="Verdana"/>
                <a:cs typeface="Verdana"/>
              </a:rPr>
              <a:t>pp</a:t>
            </a:r>
            <a:r>
              <a:rPr sz="1900" spc="55" dirty="0">
                <a:solidFill>
                  <a:srgbClr val="131313"/>
                </a:solidFill>
                <a:latin typeface="Verdana"/>
                <a:cs typeface="Verdana"/>
              </a:rPr>
              <a:t>o</a:t>
            </a:r>
            <a:r>
              <a:rPr sz="1900" spc="60" dirty="0">
                <a:solidFill>
                  <a:srgbClr val="131313"/>
                </a:solidFill>
                <a:latin typeface="Verdana"/>
                <a:cs typeface="Verdana"/>
              </a:rPr>
              <a:t>s</a:t>
            </a:r>
            <a:r>
              <a:rPr sz="1900" spc="55" dirty="0">
                <a:solidFill>
                  <a:srgbClr val="131313"/>
                </a:solidFill>
                <a:latin typeface="Verdana"/>
                <a:cs typeface="Verdana"/>
              </a:rPr>
              <a:t>e</a:t>
            </a:r>
            <a:r>
              <a:rPr sz="1900" spc="20" dirty="0">
                <a:solidFill>
                  <a:srgbClr val="131313"/>
                </a:solidFill>
                <a:latin typeface="Verdana"/>
                <a:cs typeface="Verdana"/>
              </a:rPr>
              <a:t>d</a:t>
            </a:r>
            <a:r>
              <a:rPr sz="1900" spc="-140" dirty="0">
                <a:solidFill>
                  <a:srgbClr val="131313"/>
                </a:solidFill>
                <a:latin typeface="Verdana"/>
                <a:cs typeface="Verdana"/>
              </a:rPr>
              <a:t> </a:t>
            </a:r>
            <a:r>
              <a:rPr sz="1900" spc="-80" dirty="0">
                <a:solidFill>
                  <a:srgbClr val="131313"/>
                </a:solidFill>
                <a:latin typeface="Verdana"/>
                <a:cs typeface="Verdana"/>
              </a:rPr>
              <a:t>D</a:t>
            </a:r>
            <a:r>
              <a:rPr sz="1900" spc="55" dirty="0">
                <a:solidFill>
                  <a:srgbClr val="131313"/>
                </a:solidFill>
                <a:latin typeface="Verdana"/>
                <a:cs typeface="Verdana"/>
              </a:rPr>
              <a:t>o</a:t>
            </a:r>
            <a:r>
              <a:rPr sz="1900" spc="-114" dirty="0">
                <a:solidFill>
                  <a:srgbClr val="131313"/>
                </a:solidFill>
                <a:latin typeface="Verdana"/>
                <a:cs typeface="Verdana"/>
              </a:rPr>
              <a:t>n</a:t>
            </a:r>
            <a:r>
              <a:rPr sz="1900" spc="-55" dirty="0">
                <a:solidFill>
                  <a:srgbClr val="131313"/>
                </a:solidFill>
                <a:latin typeface="Verdana"/>
                <a:cs typeface="Verdana"/>
              </a:rPr>
              <a:t>a</a:t>
            </a:r>
            <a:r>
              <a:rPr sz="1900" dirty="0">
                <a:solidFill>
                  <a:srgbClr val="131313"/>
                </a:solidFill>
                <a:latin typeface="Verdana"/>
                <a:cs typeface="Verdana"/>
              </a:rPr>
              <a:t>l</a:t>
            </a:r>
            <a:r>
              <a:rPr sz="1900" spc="20" dirty="0">
                <a:solidFill>
                  <a:srgbClr val="131313"/>
                </a:solidFill>
                <a:latin typeface="Verdana"/>
                <a:cs typeface="Verdana"/>
              </a:rPr>
              <a:t>d</a:t>
            </a:r>
            <a:r>
              <a:rPr sz="1900" spc="-140" dirty="0">
                <a:solidFill>
                  <a:srgbClr val="131313"/>
                </a:solidFill>
                <a:latin typeface="Verdana"/>
                <a:cs typeface="Verdana"/>
              </a:rPr>
              <a:t> </a:t>
            </a:r>
            <a:r>
              <a:rPr sz="1900" spc="30" dirty="0">
                <a:solidFill>
                  <a:srgbClr val="131313"/>
                </a:solidFill>
                <a:latin typeface="Verdana"/>
                <a:cs typeface="Verdana"/>
              </a:rPr>
              <a:t>T</a:t>
            </a:r>
            <a:r>
              <a:rPr sz="1900" spc="-130" dirty="0">
                <a:solidFill>
                  <a:srgbClr val="131313"/>
                </a:solidFill>
                <a:latin typeface="Verdana"/>
                <a:cs typeface="Verdana"/>
              </a:rPr>
              <a:t>r</a:t>
            </a:r>
            <a:r>
              <a:rPr sz="1900" spc="-110" dirty="0">
                <a:solidFill>
                  <a:srgbClr val="131313"/>
                </a:solidFill>
                <a:latin typeface="Verdana"/>
                <a:cs typeface="Verdana"/>
              </a:rPr>
              <a:t>u</a:t>
            </a:r>
            <a:r>
              <a:rPr sz="1900" spc="-145" dirty="0">
                <a:solidFill>
                  <a:srgbClr val="131313"/>
                </a:solidFill>
                <a:latin typeface="Verdana"/>
                <a:cs typeface="Verdana"/>
              </a:rPr>
              <a:t>m</a:t>
            </a:r>
            <a:r>
              <a:rPr sz="1900" spc="20" dirty="0">
                <a:solidFill>
                  <a:srgbClr val="131313"/>
                </a:solidFill>
                <a:latin typeface="Verdana"/>
                <a:cs typeface="Verdana"/>
              </a:rPr>
              <a:t>p</a:t>
            </a:r>
            <a:r>
              <a:rPr sz="1900" spc="-140" dirty="0">
                <a:solidFill>
                  <a:srgbClr val="131313"/>
                </a:solidFill>
                <a:latin typeface="Verdana"/>
                <a:cs typeface="Verdana"/>
              </a:rPr>
              <a:t> </a:t>
            </a:r>
            <a:r>
              <a:rPr sz="1900" spc="-55" dirty="0">
                <a:solidFill>
                  <a:srgbClr val="131313"/>
                </a:solidFill>
                <a:latin typeface="Verdana"/>
                <a:cs typeface="Verdana"/>
              </a:rPr>
              <a:t>a</a:t>
            </a:r>
            <a:r>
              <a:rPr sz="1900" spc="-114" dirty="0">
                <a:solidFill>
                  <a:srgbClr val="131313"/>
                </a:solidFill>
                <a:latin typeface="Verdana"/>
                <a:cs typeface="Verdana"/>
              </a:rPr>
              <a:t>n</a:t>
            </a:r>
            <a:r>
              <a:rPr sz="1900" spc="20" dirty="0">
                <a:solidFill>
                  <a:srgbClr val="131313"/>
                </a:solidFill>
                <a:latin typeface="Verdana"/>
                <a:cs typeface="Verdana"/>
              </a:rPr>
              <a:t>d</a:t>
            </a:r>
            <a:r>
              <a:rPr sz="1900" spc="-140" dirty="0">
                <a:solidFill>
                  <a:srgbClr val="131313"/>
                </a:solidFill>
                <a:latin typeface="Verdana"/>
                <a:cs typeface="Verdana"/>
              </a:rPr>
              <a:t> </a:t>
            </a:r>
            <a:r>
              <a:rPr sz="1900" spc="-75" dirty="0">
                <a:solidFill>
                  <a:srgbClr val="131313"/>
                </a:solidFill>
                <a:latin typeface="Verdana"/>
                <a:cs typeface="Verdana"/>
              </a:rPr>
              <a:t>R</a:t>
            </a:r>
            <a:r>
              <a:rPr sz="1900" spc="55" dirty="0">
                <a:solidFill>
                  <a:srgbClr val="131313"/>
                </a:solidFill>
                <a:latin typeface="Verdana"/>
                <a:cs typeface="Verdana"/>
              </a:rPr>
              <a:t>e</a:t>
            </a:r>
            <a:r>
              <a:rPr sz="1900" spc="-80" dirty="0">
                <a:solidFill>
                  <a:srgbClr val="131313"/>
                </a:solidFill>
                <a:latin typeface="Verdana"/>
                <a:cs typeface="Verdana"/>
              </a:rPr>
              <a:t>x</a:t>
            </a:r>
            <a:r>
              <a:rPr sz="1900" spc="-140" dirty="0">
                <a:solidFill>
                  <a:srgbClr val="131313"/>
                </a:solidFill>
                <a:latin typeface="Verdana"/>
                <a:cs typeface="Verdana"/>
              </a:rPr>
              <a:t> </a:t>
            </a:r>
            <a:r>
              <a:rPr sz="1900" spc="30" dirty="0">
                <a:solidFill>
                  <a:srgbClr val="131313"/>
                </a:solidFill>
                <a:latin typeface="Verdana"/>
                <a:cs typeface="Verdana"/>
              </a:rPr>
              <a:t>T</a:t>
            </a:r>
            <a:r>
              <a:rPr sz="1900" spc="-95" dirty="0">
                <a:solidFill>
                  <a:srgbClr val="131313"/>
                </a:solidFill>
                <a:latin typeface="Verdana"/>
                <a:cs typeface="Verdana"/>
              </a:rPr>
              <a:t>i</a:t>
            </a:r>
            <a:r>
              <a:rPr sz="1900" dirty="0">
                <a:solidFill>
                  <a:srgbClr val="131313"/>
                </a:solidFill>
                <a:latin typeface="Verdana"/>
                <a:cs typeface="Verdana"/>
              </a:rPr>
              <a:t>ll</a:t>
            </a:r>
            <a:r>
              <a:rPr sz="1900" spc="55" dirty="0">
                <a:solidFill>
                  <a:srgbClr val="131313"/>
                </a:solidFill>
                <a:latin typeface="Verdana"/>
                <a:cs typeface="Verdana"/>
              </a:rPr>
              <a:t>e</a:t>
            </a:r>
            <a:r>
              <a:rPr sz="1900" spc="-130" dirty="0">
                <a:solidFill>
                  <a:srgbClr val="131313"/>
                </a:solidFill>
                <a:latin typeface="Verdana"/>
                <a:cs typeface="Verdana"/>
              </a:rPr>
              <a:t>r</a:t>
            </a:r>
            <a:r>
              <a:rPr sz="1900" spc="60" dirty="0">
                <a:solidFill>
                  <a:srgbClr val="131313"/>
                </a:solidFill>
                <a:latin typeface="Verdana"/>
                <a:cs typeface="Verdana"/>
              </a:rPr>
              <a:t>s</a:t>
            </a:r>
            <a:r>
              <a:rPr sz="1900" spc="55" dirty="0">
                <a:solidFill>
                  <a:srgbClr val="131313"/>
                </a:solidFill>
                <a:latin typeface="Verdana"/>
                <a:cs typeface="Verdana"/>
              </a:rPr>
              <a:t>o</a:t>
            </a:r>
            <a:r>
              <a:rPr sz="1900" spc="-114" dirty="0">
                <a:solidFill>
                  <a:srgbClr val="131313"/>
                </a:solidFill>
                <a:latin typeface="Verdana"/>
                <a:cs typeface="Verdana"/>
              </a:rPr>
              <a:t>n</a:t>
            </a:r>
            <a:r>
              <a:rPr sz="1900" spc="-175" dirty="0">
                <a:solidFill>
                  <a:srgbClr val="131313"/>
                </a:solidFill>
                <a:latin typeface="Verdana"/>
                <a:cs typeface="Verdana"/>
              </a:rPr>
              <a:t>'</a:t>
            </a:r>
            <a:r>
              <a:rPr sz="1900" spc="65" dirty="0">
                <a:solidFill>
                  <a:srgbClr val="131313"/>
                </a:solidFill>
                <a:latin typeface="Verdana"/>
                <a:cs typeface="Verdana"/>
              </a:rPr>
              <a:t>s</a:t>
            </a:r>
            <a:r>
              <a:rPr sz="1900" spc="-140" dirty="0">
                <a:solidFill>
                  <a:srgbClr val="131313"/>
                </a:solidFill>
                <a:latin typeface="Verdana"/>
                <a:cs typeface="Verdana"/>
              </a:rPr>
              <a:t> </a:t>
            </a:r>
            <a:r>
              <a:rPr sz="1900" dirty="0">
                <a:solidFill>
                  <a:srgbClr val="131313"/>
                </a:solidFill>
                <a:latin typeface="Verdana"/>
                <a:cs typeface="Verdana"/>
              </a:rPr>
              <a:t>f</a:t>
            </a:r>
            <a:r>
              <a:rPr sz="1900" spc="55" dirty="0">
                <a:solidFill>
                  <a:srgbClr val="131313"/>
                </a:solidFill>
                <a:latin typeface="Verdana"/>
                <a:cs typeface="Verdana"/>
              </a:rPr>
              <a:t>o</a:t>
            </a:r>
            <a:r>
              <a:rPr sz="1900" spc="60" dirty="0">
                <a:solidFill>
                  <a:srgbClr val="131313"/>
                </a:solidFill>
                <a:latin typeface="Verdana"/>
                <a:cs typeface="Verdana"/>
              </a:rPr>
              <a:t>ss</a:t>
            </a:r>
            <a:r>
              <a:rPr sz="1900" spc="-95" dirty="0">
                <a:solidFill>
                  <a:srgbClr val="131313"/>
                </a:solidFill>
                <a:latin typeface="Verdana"/>
                <a:cs typeface="Verdana"/>
              </a:rPr>
              <a:t>i</a:t>
            </a:r>
            <a:r>
              <a:rPr sz="1900" dirty="0">
                <a:solidFill>
                  <a:srgbClr val="131313"/>
                </a:solidFill>
                <a:latin typeface="Verdana"/>
                <a:cs typeface="Verdana"/>
              </a:rPr>
              <a:t>l</a:t>
            </a:r>
            <a:r>
              <a:rPr sz="1900" spc="-140" dirty="0">
                <a:solidFill>
                  <a:srgbClr val="131313"/>
                </a:solidFill>
                <a:latin typeface="Verdana"/>
                <a:cs typeface="Verdana"/>
              </a:rPr>
              <a:t> </a:t>
            </a:r>
            <a:r>
              <a:rPr sz="1900" dirty="0">
                <a:solidFill>
                  <a:srgbClr val="131313"/>
                </a:solidFill>
                <a:latin typeface="Verdana"/>
                <a:cs typeface="Verdana"/>
              </a:rPr>
              <a:t>f</a:t>
            </a:r>
            <a:r>
              <a:rPr sz="1900" spc="-110" dirty="0">
                <a:solidFill>
                  <a:srgbClr val="131313"/>
                </a:solidFill>
                <a:latin typeface="Verdana"/>
                <a:cs typeface="Verdana"/>
              </a:rPr>
              <a:t>u</a:t>
            </a:r>
            <a:r>
              <a:rPr sz="1900" spc="55" dirty="0">
                <a:solidFill>
                  <a:srgbClr val="131313"/>
                </a:solidFill>
                <a:latin typeface="Verdana"/>
                <a:cs typeface="Verdana"/>
              </a:rPr>
              <a:t>e</a:t>
            </a:r>
            <a:r>
              <a:rPr sz="1900" spc="5" dirty="0">
                <a:solidFill>
                  <a:srgbClr val="131313"/>
                </a:solidFill>
                <a:latin typeface="Verdana"/>
                <a:cs typeface="Verdana"/>
              </a:rPr>
              <a:t>l  </a:t>
            </a:r>
            <a:r>
              <a:rPr sz="1900" spc="-55" dirty="0">
                <a:solidFill>
                  <a:srgbClr val="131313"/>
                </a:solidFill>
                <a:latin typeface="Verdana"/>
                <a:cs typeface="Verdana"/>
              </a:rPr>
              <a:t>a</a:t>
            </a:r>
            <a:r>
              <a:rPr sz="1900" spc="15" dirty="0">
                <a:solidFill>
                  <a:srgbClr val="131313"/>
                </a:solidFill>
                <a:latin typeface="Verdana"/>
                <a:cs typeface="Verdana"/>
              </a:rPr>
              <a:t>g</a:t>
            </a:r>
            <a:r>
              <a:rPr sz="1900" spc="55" dirty="0">
                <a:solidFill>
                  <a:srgbClr val="131313"/>
                </a:solidFill>
                <a:latin typeface="Verdana"/>
                <a:cs typeface="Verdana"/>
              </a:rPr>
              <a:t>e</a:t>
            </a:r>
            <a:r>
              <a:rPr sz="1900" spc="-114" dirty="0">
                <a:solidFill>
                  <a:srgbClr val="131313"/>
                </a:solidFill>
                <a:latin typeface="Verdana"/>
                <a:cs typeface="Verdana"/>
              </a:rPr>
              <a:t>n</a:t>
            </a:r>
            <a:r>
              <a:rPr sz="1900" spc="15" dirty="0">
                <a:solidFill>
                  <a:srgbClr val="131313"/>
                </a:solidFill>
                <a:latin typeface="Verdana"/>
                <a:cs typeface="Verdana"/>
              </a:rPr>
              <a:t>d</a:t>
            </a:r>
            <a:r>
              <a:rPr sz="1900" spc="-50" dirty="0">
                <a:solidFill>
                  <a:srgbClr val="131313"/>
                </a:solidFill>
                <a:latin typeface="Verdana"/>
                <a:cs typeface="Verdana"/>
              </a:rPr>
              <a:t>a</a:t>
            </a:r>
            <a:r>
              <a:rPr sz="1900" spc="-140" dirty="0">
                <a:solidFill>
                  <a:srgbClr val="131313"/>
                </a:solidFill>
                <a:latin typeface="Verdana"/>
                <a:cs typeface="Verdana"/>
              </a:rPr>
              <a:t> </a:t>
            </a:r>
            <a:r>
              <a:rPr sz="1900" spc="-300" dirty="0">
                <a:solidFill>
                  <a:srgbClr val="131313"/>
                </a:solidFill>
                <a:latin typeface="Verdana"/>
                <a:cs typeface="Verdana"/>
              </a:rPr>
              <a:t>(</a:t>
            </a:r>
            <a:r>
              <a:rPr sz="1900" spc="-30" dirty="0">
                <a:solidFill>
                  <a:srgbClr val="131313"/>
                </a:solidFill>
                <a:latin typeface="Verdana"/>
                <a:cs typeface="Verdana"/>
              </a:rPr>
              <a:t>S</a:t>
            </a:r>
            <a:r>
              <a:rPr sz="1900" spc="-110" dirty="0">
                <a:solidFill>
                  <a:srgbClr val="131313"/>
                </a:solidFill>
                <a:latin typeface="Verdana"/>
                <a:cs typeface="Verdana"/>
              </a:rPr>
              <a:t>u</a:t>
            </a:r>
            <a:r>
              <a:rPr sz="1900" spc="6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a</a:t>
            </a:r>
            <a:r>
              <a:rPr sz="1900" spc="-95" dirty="0">
                <a:solidFill>
                  <a:srgbClr val="131313"/>
                </a:solidFill>
                <a:latin typeface="Verdana"/>
                <a:cs typeface="Verdana"/>
              </a:rPr>
              <a:t>i</a:t>
            </a:r>
            <a:r>
              <a:rPr sz="1900" spc="-114" dirty="0">
                <a:solidFill>
                  <a:srgbClr val="131313"/>
                </a:solidFill>
                <a:latin typeface="Verdana"/>
                <a:cs typeface="Verdana"/>
              </a:rPr>
              <a:t>n</a:t>
            </a:r>
            <a:r>
              <a:rPr sz="1900" spc="-45" dirty="0">
                <a:solidFill>
                  <a:srgbClr val="131313"/>
                </a:solidFill>
                <a:latin typeface="Verdana"/>
                <a:cs typeface="Verdana"/>
              </a:rPr>
              <a:t>U</a:t>
            </a:r>
            <a:r>
              <a:rPr sz="1900" spc="-30" dirty="0">
                <a:solidFill>
                  <a:srgbClr val="131313"/>
                </a:solidFill>
                <a:latin typeface="Verdana"/>
                <a:cs typeface="Verdana"/>
              </a:rPr>
              <a:t>S</a:t>
            </a:r>
            <a:r>
              <a:rPr sz="1900" spc="-180" dirty="0">
                <a:solidFill>
                  <a:srgbClr val="131313"/>
                </a:solidFill>
                <a:latin typeface="Verdana"/>
                <a:cs typeface="Verdana"/>
              </a:rPr>
              <a:t>,</a:t>
            </a:r>
            <a:r>
              <a:rPr sz="1900" spc="-140" dirty="0">
                <a:solidFill>
                  <a:srgbClr val="131313"/>
                </a:solidFill>
                <a:latin typeface="Verdana"/>
                <a:cs typeface="Verdana"/>
              </a:rPr>
              <a:t> </a:t>
            </a:r>
            <a:r>
              <a:rPr sz="1900" spc="10" dirty="0">
                <a:solidFill>
                  <a:srgbClr val="131313"/>
                </a:solidFill>
                <a:latin typeface="Verdana"/>
                <a:cs typeface="Verdana"/>
              </a:rPr>
              <a:t>2</a:t>
            </a:r>
            <a:r>
              <a:rPr sz="1900" spc="40" dirty="0">
                <a:solidFill>
                  <a:srgbClr val="131313"/>
                </a:solidFill>
                <a:latin typeface="Verdana"/>
                <a:cs typeface="Verdana"/>
              </a:rPr>
              <a:t>0</a:t>
            </a:r>
            <a:r>
              <a:rPr sz="1900" spc="-395" dirty="0">
                <a:solidFill>
                  <a:srgbClr val="131313"/>
                </a:solidFill>
                <a:latin typeface="Verdana"/>
                <a:cs typeface="Verdana"/>
              </a:rPr>
              <a:t>1</a:t>
            </a:r>
            <a:r>
              <a:rPr sz="1900" spc="-55" dirty="0">
                <a:solidFill>
                  <a:srgbClr val="131313"/>
                </a:solidFill>
                <a:latin typeface="Verdana"/>
                <a:cs typeface="Verdana"/>
              </a:rPr>
              <a:t>7</a:t>
            </a:r>
            <a:r>
              <a:rPr sz="1900" spc="-300" dirty="0">
                <a:solidFill>
                  <a:srgbClr val="131313"/>
                </a:solidFill>
                <a:latin typeface="Verdana"/>
                <a:cs typeface="Verdana"/>
              </a:rPr>
              <a:t>)</a:t>
            </a:r>
            <a:r>
              <a:rPr sz="1900" spc="-240" dirty="0">
                <a:solidFill>
                  <a:srgbClr val="131313"/>
                </a:solidFill>
                <a:latin typeface="Verdana"/>
                <a:cs typeface="Verdana"/>
              </a:rPr>
              <a:t>.</a:t>
            </a:r>
            <a:endParaRPr sz="1900">
              <a:latin typeface="Verdana"/>
              <a:cs typeface="Verdana"/>
            </a:endParaRPr>
          </a:p>
        </p:txBody>
      </p:sp>
      <p:pic>
        <p:nvPicPr>
          <p:cNvPr id="11" name="object 11"/>
          <p:cNvPicPr/>
          <p:nvPr/>
        </p:nvPicPr>
        <p:blipFill>
          <a:blip r:embed="rId3" cstate="print"/>
          <a:stretch>
            <a:fillRect/>
          </a:stretch>
        </p:blipFill>
        <p:spPr>
          <a:xfrm>
            <a:off x="10363199" y="4636370"/>
            <a:ext cx="76200" cy="76199"/>
          </a:xfrm>
          <a:prstGeom prst="rect">
            <a:avLst/>
          </a:prstGeom>
        </p:spPr>
      </p:pic>
      <p:sp>
        <p:nvSpPr>
          <p:cNvPr id="12" name="object 12"/>
          <p:cNvSpPr txBox="1"/>
          <p:nvPr/>
        </p:nvSpPr>
        <p:spPr>
          <a:xfrm>
            <a:off x="10570169" y="4452849"/>
            <a:ext cx="6486525" cy="1025525"/>
          </a:xfrm>
          <a:prstGeom prst="rect">
            <a:avLst/>
          </a:prstGeom>
        </p:spPr>
        <p:txBody>
          <a:bodyPr vert="horz" wrap="square" lIns="0" tIns="12700" rIns="0" bIns="0" rtlCol="0">
            <a:spAutoFit/>
          </a:bodyPr>
          <a:lstStyle/>
          <a:p>
            <a:pPr marL="12700" marR="5080">
              <a:lnSpc>
                <a:spcPct val="115100"/>
              </a:lnSpc>
              <a:spcBef>
                <a:spcPts val="100"/>
              </a:spcBef>
            </a:pPr>
            <a:r>
              <a:rPr sz="1900" spc="-25" dirty="0">
                <a:solidFill>
                  <a:srgbClr val="131313"/>
                </a:solidFill>
                <a:latin typeface="Verdana"/>
                <a:cs typeface="Verdana"/>
              </a:rPr>
              <a:t>At</a:t>
            </a:r>
            <a:r>
              <a:rPr sz="1900" spc="-140" dirty="0">
                <a:solidFill>
                  <a:srgbClr val="131313"/>
                </a:solidFill>
                <a:latin typeface="Verdana"/>
                <a:cs typeface="Verdana"/>
              </a:rPr>
              <a:t> </a:t>
            </a:r>
            <a:r>
              <a:rPr sz="1900" spc="-40" dirty="0">
                <a:solidFill>
                  <a:srgbClr val="131313"/>
                </a:solidFill>
                <a:latin typeface="Verdana"/>
                <a:cs typeface="Verdana"/>
              </a:rPr>
              <a:t>the</a:t>
            </a:r>
            <a:r>
              <a:rPr sz="1900" spc="-140" dirty="0">
                <a:solidFill>
                  <a:srgbClr val="131313"/>
                </a:solidFill>
                <a:latin typeface="Verdana"/>
                <a:cs typeface="Verdana"/>
              </a:rPr>
              <a:t> </a:t>
            </a:r>
            <a:r>
              <a:rPr sz="1900" spc="20" dirty="0">
                <a:solidFill>
                  <a:srgbClr val="131313"/>
                </a:solidFill>
                <a:latin typeface="Verdana"/>
                <a:cs typeface="Verdana"/>
              </a:rPr>
              <a:t>World</a:t>
            </a:r>
            <a:r>
              <a:rPr sz="1900" spc="-135" dirty="0">
                <a:solidFill>
                  <a:srgbClr val="131313"/>
                </a:solidFill>
                <a:latin typeface="Verdana"/>
                <a:cs typeface="Verdana"/>
              </a:rPr>
              <a:t> </a:t>
            </a:r>
            <a:r>
              <a:rPr sz="1900" spc="-60" dirty="0">
                <a:solidFill>
                  <a:srgbClr val="131313"/>
                </a:solidFill>
                <a:latin typeface="Verdana"/>
                <a:cs typeface="Verdana"/>
              </a:rPr>
              <a:t>Bank</a:t>
            </a:r>
            <a:r>
              <a:rPr sz="1900" spc="-140" dirty="0">
                <a:solidFill>
                  <a:srgbClr val="131313"/>
                </a:solidFill>
                <a:latin typeface="Verdana"/>
                <a:cs typeface="Verdana"/>
              </a:rPr>
              <a:t> </a:t>
            </a:r>
            <a:r>
              <a:rPr sz="1900" spc="-65" dirty="0">
                <a:solidFill>
                  <a:srgbClr val="131313"/>
                </a:solidFill>
                <a:latin typeface="Verdana"/>
                <a:cs typeface="Verdana"/>
              </a:rPr>
              <a:t>Annual</a:t>
            </a:r>
            <a:r>
              <a:rPr sz="1900" spc="-135" dirty="0">
                <a:solidFill>
                  <a:srgbClr val="131313"/>
                </a:solidFill>
                <a:latin typeface="Verdana"/>
                <a:cs typeface="Verdana"/>
              </a:rPr>
              <a:t> </a:t>
            </a:r>
            <a:r>
              <a:rPr sz="1900" spc="-20" dirty="0">
                <a:solidFill>
                  <a:srgbClr val="131313"/>
                </a:solidFill>
                <a:latin typeface="Verdana"/>
                <a:cs typeface="Verdana"/>
              </a:rPr>
              <a:t>Meetings,</a:t>
            </a:r>
            <a:r>
              <a:rPr sz="1900" spc="-140" dirty="0">
                <a:solidFill>
                  <a:srgbClr val="131313"/>
                </a:solidFill>
                <a:latin typeface="Verdana"/>
                <a:cs typeface="Verdana"/>
              </a:rPr>
              <a:t> </a:t>
            </a:r>
            <a:r>
              <a:rPr sz="1900" spc="30" dirty="0">
                <a:solidFill>
                  <a:srgbClr val="131313"/>
                </a:solidFill>
                <a:latin typeface="Verdana"/>
                <a:cs typeface="Verdana"/>
              </a:rPr>
              <a:t>we</a:t>
            </a:r>
            <a:r>
              <a:rPr sz="1900" spc="-135" dirty="0">
                <a:solidFill>
                  <a:srgbClr val="131313"/>
                </a:solidFill>
                <a:latin typeface="Verdana"/>
                <a:cs typeface="Verdana"/>
              </a:rPr>
              <a:t> </a:t>
            </a:r>
            <a:r>
              <a:rPr sz="1900" spc="-30" dirty="0">
                <a:solidFill>
                  <a:srgbClr val="131313"/>
                </a:solidFill>
                <a:latin typeface="Verdana"/>
                <a:cs typeface="Verdana"/>
              </a:rPr>
              <a:t>urged</a:t>
            </a:r>
            <a:r>
              <a:rPr sz="1900" spc="-140" dirty="0">
                <a:solidFill>
                  <a:srgbClr val="131313"/>
                </a:solidFill>
                <a:latin typeface="Verdana"/>
                <a:cs typeface="Verdana"/>
              </a:rPr>
              <a:t> </a:t>
            </a:r>
            <a:r>
              <a:rPr sz="1900" spc="-40" dirty="0">
                <a:solidFill>
                  <a:srgbClr val="131313"/>
                </a:solidFill>
                <a:latin typeface="Verdana"/>
                <a:cs typeface="Verdana"/>
              </a:rPr>
              <a:t>the</a:t>
            </a:r>
            <a:r>
              <a:rPr sz="1900" spc="-135" dirty="0">
                <a:solidFill>
                  <a:srgbClr val="131313"/>
                </a:solidFill>
                <a:latin typeface="Verdana"/>
                <a:cs typeface="Verdana"/>
              </a:rPr>
              <a:t> </a:t>
            </a:r>
            <a:r>
              <a:rPr sz="1900" spc="-60" dirty="0">
                <a:solidFill>
                  <a:srgbClr val="131313"/>
                </a:solidFill>
                <a:latin typeface="Verdana"/>
                <a:cs typeface="Verdana"/>
              </a:rPr>
              <a:t>bank </a:t>
            </a:r>
            <a:r>
              <a:rPr sz="1900" spc="-655" dirty="0">
                <a:solidFill>
                  <a:srgbClr val="131313"/>
                </a:solidFill>
                <a:latin typeface="Verdana"/>
                <a:cs typeface="Verdana"/>
              </a:rPr>
              <a:t> </a:t>
            </a:r>
            <a:r>
              <a:rPr sz="1900" spc="-5" dirty="0">
                <a:solidFill>
                  <a:srgbClr val="131313"/>
                </a:solidFill>
                <a:latin typeface="Verdana"/>
                <a:cs typeface="Verdana"/>
              </a:rPr>
              <a:t>to </a:t>
            </a:r>
            <a:r>
              <a:rPr sz="1900" spc="15" dirty="0">
                <a:solidFill>
                  <a:srgbClr val="131313"/>
                </a:solidFill>
                <a:latin typeface="Verdana"/>
                <a:cs typeface="Verdana"/>
              </a:rPr>
              <a:t>stop </a:t>
            </a:r>
            <a:r>
              <a:rPr sz="1900" spc="-55" dirty="0">
                <a:solidFill>
                  <a:srgbClr val="131313"/>
                </a:solidFill>
                <a:latin typeface="Verdana"/>
                <a:cs typeface="Verdana"/>
              </a:rPr>
              <a:t>investing </a:t>
            </a:r>
            <a:r>
              <a:rPr sz="1900" spc="-100" dirty="0">
                <a:solidFill>
                  <a:srgbClr val="131313"/>
                </a:solidFill>
                <a:latin typeface="Verdana"/>
                <a:cs typeface="Verdana"/>
              </a:rPr>
              <a:t>in </a:t>
            </a:r>
            <a:r>
              <a:rPr sz="1900" spc="15" dirty="0">
                <a:solidFill>
                  <a:srgbClr val="131313"/>
                </a:solidFill>
                <a:latin typeface="Verdana"/>
                <a:cs typeface="Verdana"/>
              </a:rPr>
              <a:t>fossil </a:t>
            </a:r>
            <a:r>
              <a:rPr sz="1900" spc="5" dirty="0">
                <a:solidFill>
                  <a:srgbClr val="131313"/>
                </a:solidFill>
                <a:latin typeface="Verdana"/>
                <a:cs typeface="Verdana"/>
              </a:rPr>
              <a:t>fuels </a:t>
            </a:r>
            <a:r>
              <a:rPr sz="1900" spc="-40" dirty="0">
                <a:solidFill>
                  <a:srgbClr val="131313"/>
                </a:solidFill>
                <a:latin typeface="Verdana"/>
                <a:cs typeface="Verdana"/>
              </a:rPr>
              <a:t>after </a:t>
            </a:r>
            <a:r>
              <a:rPr sz="1900" spc="-75" dirty="0">
                <a:solidFill>
                  <a:srgbClr val="131313"/>
                </a:solidFill>
                <a:latin typeface="Verdana"/>
                <a:cs typeface="Verdana"/>
              </a:rPr>
              <a:t>2019 </a:t>
            </a:r>
            <a:r>
              <a:rPr sz="1900" spc="-35" dirty="0">
                <a:solidFill>
                  <a:srgbClr val="131313"/>
                </a:solidFill>
                <a:latin typeface="Verdana"/>
                <a:cs typeface="Verdana"/>
              </a:rPr>
              <a:t>(World </a:t>
            </a:r>
            <a:r>
              <a:rPr sz="1900" spc="-60" dirty="0">
                <a:solidFill>
                  <a:srgbClr val="131313"/>
                </a:solidFill>
                <a:latin typeface="Verdana"/>
                <a:cs typeface="Verdana"/>
              </a:rPr>
              <a:t>Bank </a:t>
            </a:r>
            <a:r>
              <a:rPr sz="1900" spc="-655" dirty="0">
                <a:solidFill>
                  <a:srgbClr val="131313"/>
                </a:solidFill>
                <a:latin typeface="Verdana"/>
                <a:cs typeface="Verdana"/>
              </a:rPr>
              <a:t> </a:t>
            </a:r>
            <a:r>
              <a:rPr sz="1900" spc="10" dirty="0">
                <a:solidFill>
                  <a:srgbClr val="131313"/>
                </a:solidFill>
                <a:latin typeface="Verdana"/>
                <a:cs typeface="Verdana"/>
              </a:rPr>
              <a:t>2</a:t>
            </a:r>
            <a:r>
              <a:rPr sz="1900" spc="40" dirty="0">
                <a:solidFill>
                  <a:srgbClr val="131313"/>
                </a:solidFill>
                <a:latin typeface="Verdana"/>
                <a:cs typeface="Verdana"/>
              </a:rPr>
              <a:t>0</a:t>
            </a:r>
            <a:r>
              <a:rPr sz="1900" spc="-395" dirty="0">
                <a:solidFill>
                  <a:srgbClr val="131313"/>
                </a:solidFill>
                <a:latin typeface="Verdana"/>
                <a:cs typeface="Verdana"/>
              </a:rPr>
              <a:t>1</a:t>
            </a:r>
            <a:r>
              <a:rPr sz="1900" spc="30" dirty="0">
                <a:solidFill>
                  <a:srgbClr val="131313"/>
                </a:solidFill>
                <a:latin typeface="Verdana"/>
                <a:cs typeface="Verdana"/>
              </a:rPr>
              <a:t>8</a:t>
            </a:r>
            <a:r>
              <a:rPr sz="1900" spc="-140" dirty="0">
                <a:solidFill>
                  <a:srgbClr val="131313"/>
                </a:solidFill>
                <a:latin typeface="Verdana"/>
                <a:cs typeface="Verdana"/>
              </a:rPr>
              <a:t> </a:t>
            </a:r>
            <a:r>
              <a:rPr sz="1900" spc="-80" dirty="0">
                <a:solidFill>
                  <a:srgbClr val="131313"/>
                </a:solidFill>
                <a:latin typeface="Verdana"/>
                <a:cs typeface="Verdana"/>
              </a:rPr>
              <a:t>D</a:t>
            </a:r>
            <a:r>
              <a:rPr sz="1900" spc="55" dirty="0">
                <a:solidFill>
                  <a:srgbClr val="131313"/>
                </a:solidFill>
                <a:latin typeface="Verdana"/>
                <a:cs typeface="Verdana"/>
              </a:rPr>
              <a:t>e</a:t>
            </a:r>
            <a:r>
              <a:rPr sz="1900" dirty="0">
                <a:solidFill>
                  <a:srgbClr val="131313"/>
                </a:solidFill>
                <a:latin typeface="Verdana"/>
                <a:cs typeface="Verdana"/>
              </a:rPr>
              <a:t>l</a:t>
            </a:r>
            <a:r>
              <a:rPr sz="1900" spc="55" dirty="0">
                <a:solidFill>
                  <a:srgbClr val="131313"/>
                </a:solidFill>
                <a:latin typeface="Verdana"/>
                <a:cs typeface="Verdana"/>
              </a:rPr>
              <a:t>e</a:t>
            </a:r>
            <a:r>
              <a:rPr sz="1900" spc="15" dirty="0">
                <a:solidFill>
                  <a:srgbClr val="131313"/>
                </a:solidFill>
                <a:latin typeface="Verdana"/>
                <a:cs typeface="Verdana"/>
              </a:rPr>
              <a:t>g</a:t>
            </a:r>
            <a:r>
              <a:rPr sz="1900" spc="-55" dirty="0">
                <a:solidFill>
                  <a:srgbClr val="131313"/>
                </a:solidFill>
                <a:latin typeface="Verdana"/>
                <a:cs typeface="Verdana"/>
              </a:rPr>
              <a:t>a</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0" dirty="0">
                <a:solidFill>
                  <a:srgbClr val="131313"/>
                </a:solidFill>
                <a:latin typeface="Verdana"/>
                <a:cs typeface="Verdana"/>
              </a:rPr>
              <a:t>n</a:t>
            </a:r>
            <a:r>
              <a:rPr sz="1900" spc="-140" dirty="0">
                <a:solidFill>
                  <a:srgbClr val="131313"/>
                </a:solidFill>
                <a:latin typeface="Verdana"/>
                <a:cs typeface="Verdana"/>
              </a:rPr>
              <a:t> </a:t>
            </a:r>
            <a:r>
              <a:rPr sz="1900" spc="-240" dirty="0">
                <a:solidFill>
                  <a:srgbClr val="131313"/>
                </a:solidFill>
                <a:latin typeface="Verdana"/>
                <a:cs typeface="Verdana"/>
              </a:rPr>
              <a:t>|</a:t>
            </a:r>
            <a:r>
              <a:rPr sz="1900" spc="-140" dirty="0">
                <a:solidFill>
                  <a:srgbClr val="131313"/>
                </a:solidFill>
                <a:latin typeface="Verdana"/>
                <a:cs typeface="Verdana"/>
              </a:rPr>
              <a:t> </a:t>
            </a:r>
            <a:r>
              <a:rPr sz="1900" spc="-30" dirty="0">
                <a:solidFill>
                  <a:srgbClr val="131313"/>
                </a:solidFill>
                <a:latin typeface="Verdana"/>
                <a:cs typeface="Verdana"/>
              </a:rPr>
              <a:t>S</a:t>
            </a:r>
            <a:r>
              <a:rPr sz="1900" spc="-110" dirty="0">
                <a:solidFill>
                  <a:srgbClr val="131313"/>
                </a:solidFill>
                <a:latin typeface="Verdana"/>
                <a:cs typeface="Verdana"/>
              </a:rPr>
              <a:t>u</a:t>
            </a:r>
            <a:r>
              <a:rPr sz="1900" spc="6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a</a:t>
            </a:r>
            <a:r>
              <a:rPr sz="1900" spc="-95" dirty="0">
                <a:solidFill>
                  <a:srgbClr val="131313"/>
                </a:solidFill>
                <a:latin typeface="Verdana"/>
                <a:cs typeface="Verdana"/>
              </a:rPr>
              <a:t>i</a:t>
            </a:r>
            <a:r>
              <a:rPr sz="1900" spc="-114" dirty="0">
                <a:solidFill>
                  <a:srgbClr val="131313"/>
                </a:solidFill>
                <a:latin typeface="Verdana"/>
                <a:cs typeface="Verdana"/>
              </a:rPr>
              <a:t>n</a:t>
            </a:r>
            <a:r>
              <a:rPr sz="1900" spc="-45" dirty="0">
                <a:solidFill>
                  <a:srgbClr val="131313"/>
                </a:solidFill>
                <a:latin typeface="Verdana"/>
                <a:cs typeface="Verdana"/>
              </a:rPr>
              <a:t>U</a:t>
            </a:r>
            <a:r>
              <a:rPr sz="1900" spc="-30" dirty="0">
                <a:solidFill>
                  <a:srgbClr val="131313"/>
                </a:solidFill>
                <a:latin typeface="Verdana"/>
                <a:cs typeface="Verdana"/>
              </a:rPr>
              <a:t>S</a:t>
            </a:r>
            <a:r>
              <a:rPr sz="1900" spc="-180" dirty="0">
                <a:solidFill>
                  <a:srgbClr val="131313"/>
                </a:solidFill>
                <a:latin typeface="Verdana"/>
                <a:cs typeface="Verdana"/>
              </a:rPr>
              <a:t>,</a:t>
            </a:r>
            <a:r>
              <a:rPr sz="1900" spc="-140" dirty="0">
                <a:solidFill>
                  <a:srgbClr val="131313"/>
                </a:solidFill>
                <a:latin typeface="Verdana"/>
                <a:cs typeface="Verdana"/>
              </a:rPr>
              <a:t> </a:t>
            </a:r>
            <a:r>
              <a:rPr sz="1900" spc="10" dirty="0">
                <a:solidFill>
                  <a:srgbClr val="131313"/>
                </a:solidFill>
                <a:latin typeface="Verdana"/>
                <a:cs typeface="Verdana"/>
              </a:rPr>
              <a:t>2</a:t>
            </a:r>
            <a:r>
              <a:rPr sz="1900" spc="40" dirty="0">
                <a:solidFill>
                  <a:srgbClr val="131313"/>
                </a:solidFill>
                <a:latin typeface="Verdana"/>
                <a:cs typeface="Verdana"/>
              </a:rPr>
              <a:t>0</a:t>
            </a:r>
            <a:r>
              <a:rPr sz="1900" spc="-395" dirty="0">
                <a:solidFill>
                  <a:srgbClr val="131313"/>
                </a:solidFill>
                <a:latin typeface="Verdana"/>
                <a:cs typeface="Verdana"/>
              </a:rPr>
              <a:t>1</a:t>
            </a:r>
            <a:r>
              <a:rPr sz="1900" spc="25" dirty="0">
                <a:solidFill>
                  <a:srgbClr val="131313"/>
                </a:solidFill>
                <a:latin typeface="Verdana"/>
                <a:cs typeface="Verdana"/>
              </a:rPr>
              <a:t>8</a:t>
            </a:r>
            <a:r>
              <a:rPr sz="1900" spc="-300" dirty="0">
                <a:solidFill>
                  <a:srgbClr val="131313"/>
                </a:solidFill>
                <a:latin typeface="Verdana"/>
                <a:cs typeface="Verdana"/>
              </a:rPr>
              <a:t>)</a:t>
            </a:r>
            <a:r>
              <a:rPr sz="1900" spc="-240" dirty="0">
                <a:solidFill>
                  <a:srgbClr val="131313"/>
                </a:solidFill>
                <a:latin typeface="Verdana"/>
                <a:cs typeface="Verdana"/>
              </a:rPr>
              <a:t>.</a:t>
            </a:r>
            <a:endParaRPr sz="1900">
              <a:latin typeface="Verdana"/>
              <a:cs typeface="Verdana"/>
            </a:endParaRPr>
          </a:p>
        </p:txBody>
      </p:sp>
      <p:pic>
        <p:nvPicPr>
          <p:cNvPr id="13" name="object 13"/>
          <p:cNvPicPr/>
          <p:nvPr/>
        </p:nvPicPr>
        <p:blipFill>
          <a:blip r:embed="rId3" cstate="print"/>
          <a:stretch>
            <a:fillRect/>
          </a:stretch>
        </p:blipFill>
        <p:spPr>
          <a:xfrm>
            <a:off x="10363199" y="5969870"/>
            <a:ext cx="76200" cy="76199"/>
          </a:xfrm>
          <a:prstGeom prst="rect">
            <a:avLst/>
          </a:prstGeom>
        </p:spPr>
      </p:pic>
      <p:sp>
        <p:nvSpPr>
          <p:cNvPr id="14" name="object 14"/>
          <p:cNvSpPr txBox="1"/>
          <p:nvPr/>
        </p:nvSpPr>
        <p:spPr>
          <a:xfrm>
            <a:off x="10570169" y="5786349"/>
            <a:ext cx="6685280" cy="1025525"/>
          </a:xfrm>
          <a:prstGeom prst="rect">
            <a:avLst/>
          </a:prstGeom>
        </p:spPr>
        <p:txBody>
          <a:bodyPr vert="horz" wrap="square" lIns="0" tIns="12700" rIns="0" bIns="0" rtlCol="0">
            <a:spAutoFit/>
          </a:bodyPr>
          <a:lstStyle/>
          <a:p>
            <a:pPr marL="12700" marR="5080">
              <a:lnSpc>
                <a:spcPct val="115100"/>
              </a:lnSpc>
              <a:spcBef>
                <a:spcPts val="100"/>
              </a:spcBef>
            </a:pPr>
            <a:r>
              <a:rPr sz="1900" spc="45" dirty="0">
                <a:solidFill>
                  <a:srgbClr val="131313"/>
                </a:solidFill>
                <a:latin typeface="Verdana"/>
                <a:cs typeface="Verdana"/>
              </a:rPr>
              <a:t>To</a:t>
            </a:r>
            <a:r>
              <a:rPr sz="1900" spc="-135" dirty="0">
                <a:solidFill>
                  <a:srgbClr val="131313"/>
                </a:solidFill>
                <a:latin typeface="Verdana"/>
                <a:cs typeface="Verdana"/>
              </a:rPr>
              <a:t> </a:t>
            </a:r>
            <a:r>
              <a:rPr sz="1900" spc="-35" dirty="0">
                <a:solidFill>
                  <a:srgbClr val="131313"/>
                </a:solidFill>
                <a:latin typeface="Verdana"/>
                <a:cs typeface="Verdana"/>
              </a:rPr>
              <a:t>impact</a:t>
            </a:r>
            <a:r>
              <a:rPr sz="1900" spc="-135" dirty="0">
                <a:solidFill>
                  <a:srgbClr val="131313"/>
                </a:solidFill>
                <a:latin typeface="Verdana"/>
                <a:cs typeface="Verdana"/>
              </a:rPr>
              <a:t> </a:t>
            </a:r>
            <a:r>
              <a:rPr sz="1900" spc="10" dirty="0">
                <a:solidFill>
                  <a:srgbClr val="131313"/>
                </a:solidFill>
                <a:latin typeface="Verdana"/>
                <a:cs typeface="Verdana"/>
              </a:rPr>
              <a:t>decisions</a:t>
            </a:r>
            <a:r>
              <a:rPr sz="1900" spc="-135" dirty="0">
                <a:solidFill>
                  <a:srgbClr val="131313"/>
                </a:solidFill>
                <a:latin typeface="Verdana"/>
                <a:cs typeface="Verdana"/>
              </a:rPr>
              <a:t> </a:t>
            </a:r>
            <a:r>
              <a:rPr sz="1900" spc="-55" dirty="0">
                <a:solidFill>
                  <a:srgbClr val="131313"/>
                </a:solidFill>
                <a:latin typeface="Verdana"/>
                <a:cs typeface="Verdana"/>
              </a:rPr>
              <a:t>around</a:t>
            </a:r>
            <a:r>
              <a:rPr sz="1900" spc="-135" dirty="0">
                <a:solidFill>
                  <a:srgbClr val="131313"/>
                </a:solidFill>
                <a:latin typeface="Verdana"/>
                <a:cs typeface="Verdana"/>
              </a:rPr>
              <a:t> </a:t>
            </a:r>
            <a:r>
              <a:rPr sz="1900" spc="-40" dirty="0">
                <a:solidFill>
                  <a:srgbClr val="131313"/>
                </a:solidFill>
                <a:latin typeface="Verdana"/>
                <a:cs typeface="Verdana"/>
              </a:rPr>
              <a:t>the</a:t>
            </a:r>
            <a:r>
              <a:rPr sz="1900" spc="-135" dirty="0">
                <a:solidFill>
                  <a:srgbClr val="131313"/>
                </a:solidFill>
                <a:latin typeface="Verdana"/>
                <a:cs typeface="Verdana"/>
              </a:rPr>
              <a:t> </a:t>
            </a:r>
            <a:r>
              <a:rPr sz="1900" spc="-40" dirty="0">
                <a:solidFill>
                  <a:srgbClr val="131313"/>
                </a:solidFill>
                <a:latin typeface="Verdana"/>
                <a:cs typeface="Verdana"/>
              </a:rPr>
              <a:t>California</a:t>
            </a:r>
            <a:r>
              <a:rPr sz="1900" spc="-130" dirty="0">
                <a:solidFill>
                  <a:srgbClr val="131313"/>
                </a:solidFill>
                <a:latin typeface="Verdana"/>
                <a:cs typeface="Verdana"/>
              </a:rPr>
              <a:t> </a:t>
            </a:r>
            <a:r>
              <a:rPr sz="1900" spc="10" dirty="0">
                <a:solidFill>
                  <a:srgbClr val="131313"/>
                </a:solidFill>
                <a:latin typeface="Verdana"/>
                <a:cs typeface="Verdana"/>
              </a:rPr>
              <a:t>Global</a:t>
            </a:r>
            <a:r>
              <a:rPr sz="1900" spc="-135" dirty="0">
                <a:solidFill>
                  <a:srgbClr val="131313"/>
                </a:solidFill>
                <a:latin typeface="Verdana"/>
                <a:cs typeface="Verdana"/>
              </a:rPr>
              <a:t> </a:t>
            </a:r>
            <a:r>
              <a:rPr sz="1900" spc="-30" dirty="0">
                <a:solidFill>
                  <a:srgbClr val="131313"/>
                </a:solidFill>
                <a:latin typeface="Verdana"/>
                <a:cs typeface="Verdana"/>
              </a:rPr>
              <a:t>Climate </a:t>
            </a:r>
            <a:r>
              <a:rPr sz="1900" spc="-655" dirty="0">
                <a:solidFill>
                  <a:srgbClr val="131313"/>
                </a:solidFill>
                <a:latin typeface="Verdana"/>
                <a:cs typeface="Verdana"/>
              </a:rPr>
              <a:t> </a:t>
            </a:r>
            <a:r>
              <a:rPr sz="1900" spc="-10" dirty="0">
                <a:solidFill>
                  <a:srgbClr val="131313"/>
                </a:solidFill>
                <a:latin typeface="Verdana"/>
                <a:cs typeface="Verdana"/>
              </a:rPr>
              <a:t>Action </a:t>
            </a:r>
            <a:r>
              <a:rPr sz="1900" spc="-110" dirty="0">
                <a:solidFill>
                  <a:srgbClr val="131313"/>
                </a:solidFill>
                <a:latin typeface="Verdana"/>
                <a:cs typeface="Verdana"/>
              </a:rPr>
              <a:t>Summit, </a:t>
            </a:r>
            <a:r>
              <a:rPr sz="1900" spc="30" dirty="0">
                <a:solidFill>
                  <a:srgbClr val="131313"/>
                </a:solidFill>
                <a:latin typeface="Verdana"/>
                <a:cs typeface="Verdana"/>
              </a:rPr>
              <a:t>we </a:t>
            </a:r>
            <a:r>
              <a:rPr sz="1900" spc="-65" dirty="0">
                <a:solidFill>
                  <a:srgbClr val="131313"/>
                </a:solidFill>
                <a:latin typeface="Verdana"/>
                <a:cs typeface="Verdana"/>
              </a:rPr>
              <a:t>have </a:t>
            </a:r>
            <a:r>
              <a:rPr sz="1900" spc="15" dirty="0">
                <a:solidFill>
                  <a:srgbClr val="131313"/>
                </a:solidFill>
                <a:latin typeface="Verdana"/>
                <a:cs typeface="Verdana"/>
              </a:rPr>
              <a:t>developed </a:t>
            </a:r>
            <a:r>
              <a:rPr sz="1900" spc="-40" dirty="0">
                <a:solidFill>
                  <a:srgbClr val="131313"/>
                </a:solidFill>
                <a:latin typeface="Verdana"/>
                <a:cs typeface="Verdana"/>
              </a:rPr>
              <a:t>the </a:t>
            </a:r>
            <a:r>
              <a:rPr sz="1900" spc="-55" dirty="0">
                <a:solidFill>
                  <a:srgbClr val="131313"/>
                </a:solidFill>
                <a:latin typeface="Verdana"/>
                <a:cs typeface="Verdana"/>
              </a:rPr>
              <a:t>next </a:t>
            </a:r>
            <a:r>
              <a:rPr sz="1900" spc="-40" dirty="0">
                <a:solidFill>
                  <a:srgbClr val="131313"/>
                </a:solidFill>
                <a:latin typeface="Verdana"/>
                <a:cs typeface="Verdana"/>
              </a:rPr>
              <a:t>generation </a:t>
            </a:r>
            <a:r>
              <a:rPr sz="1900" spc="-35"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a:t>
            </a:r>
            <a:r>
              <a:rPr sz="1900" spc="-140" dirty="0">
                <a:solidFill>
                  <a:srgbClr val="131313"/>
                </a:solidFill>
                <a:latin typeface="Verdana"/>
                <a:cs typeface="Verdana"/>
              </a:rPr>
              <a:t> </a:t>
            </a:r>
            <a:r>
              <a:rPr sz="1900" dirty="0">
                <a:solidFill>
                  <a:srgbClr val="131313"/>
                </a:solidFill>
                <a:latin typeface="Verdana"/>
                <a:cs typeface="Verdana"/>
              </a:rPr>
              <a:t>f</a:t>
            </a:r>
            <a:r>
              <a:rPr sz="1900" spc="-130" dirty="0">
                <a:solidFill>
                  <a:srgbClr val="131313"/>
                </a:solidFill>
                <a:latin typeface="Verdana"/>
                <a:cs typeface="Verdana"/>
              </a:rPr>
              <a:t>r</a:t>
            </a:r>
            <a:r>
              <a:rPr sz="1900" spc="55" dirty="0">
                <a:solidFill>
                  <a:srgbClr val="131313"/>
                </a:solidFill>
                <a:latin typeface="Verdana"/>
                <a:cs typeface="Verdana"/>
              </a:rPr>
              <a:t>o</a:t>
            </a:r>
            <a:r>
              <a:rPr sz="1900" spc="-114" dirty="0">
                <a:solidFill>
                  <a:srgbClr val="131313"/>
                </a:solidFill>
                <a:latin typeface="Verdana"/>
                <a:cs typeface="Verdana"/>
              </a:rPr>
              <a:t>n</a:t>
            </a:r>
            <a:r>
              <a:rPr sz="1900" spc="-70" dirty="0">
                <a:solidFill>
                  <a:srgbClr val="131313"/>
                </a:solidFill>
                <a:latin typeface="Verdana"/>
                <a:cs typeface="Verdana"/>
              </a:rPr>
              <a:t>t</a:t>
            </a:r>
            <a:r>
              <a:rPr sz="1900" dirty="0">
                <a:solidFill>
                  <a:srgbClr val="131313"/>
                </a:solidFill>
                <a:latin typeface="Verdana"/>
                <a:cs typeface="Verdana"/>
              </a:rPr>
              <a:t>l</a:t>
            </a:r>
            <a:r>
              <a:rPr sz="1900" spc="-95" dirty="0">
                <a:solidFill>
                  <a:srgbClr val="131313"/>
                </a:solidFill>
                <a:latin typeface="Verdana"/>
                <a:cs typeface="Verdana"/>
              </a:rPr>
              <a:t>i</a:t>
            </a:r>
            <a:r>
              <a:rPr sz="1900" spc="-114" dirty="0">
                <a:solidFill>
                  <a:srgbClr val="131313"/>
                </a:solidFill>
                <a:latin typeface="Verdana"/>
                <a:cs typeface="Verdana"/>
              </a:rPr>
              <a:t>n</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a</a:t>
            </a:r>
            <a:r>
              <a:rPr sz="1900" spc="-130" dirty="0">
                <a:solidFill>
                  <a:srgbClr val="131313"/>
                </a:solidFill>
                <a:latin typeface="Verdana"/>
                <a:cs typeface="Verdana"/>
              </a:rPr>
              <a:t>r</a:t>
            </a:r>
            <a:r>
              <a:rPr sz="1900" spc="-70" dirty="0">
                <a:solidFill>
                  <a:srgbClr val="131313"/>
                </a:solidFill>
                <a:latin typeface="Verdana"/>
                <a:cs typeface="Verdana"/>
              </a:rPr>
              <a:t>t</a:t>
            </a:r>
            <a:r>
              <a:rPr sz="1900" spc="65" dirty="0">
                <a:solidFill>
                  <a:srgbClr val="131313"/>
                </a:solidFill>
                <a:latin typeface="Verdana"/>
                <a:cs typeface="Verdana"/>
              </a:rPr>
              <a:t>s</a:t>
            </a:r>
            <a:r>
              <a:rPr sz="1900" spc="-140" dirty="0">
                <a:solidFill>
                  <a:srgbClr val="131313"/>
                </a:solidFill>
                <a:latin typeface="Verdana"/>
                <a:cs typeface="Verdana"/>
              </a:rPr>
              <a:t> </a:t>
            </a:r>
            <a:r>
              <a:rPr sz="1900" spc="-55" dirty="0">
                <a:solidFill>
                  <a:srgbClr val="131313"/>
                </a:solidFill>
                <a:latin typeface="Verdana"/>
                <a:cs typeface="Verdana"/>
              </a:rPr>
              <a:t>a</a:t>
            </a:r>
            <a:r>
              <a:rPr sz="1900" spc="15" dirty="0">
                <a:solidFill>
                  <a:srgbClr val="131313"/>
                </a:solidFill>
                <a:latin typeface="Verdana"/>
                <a:cs typeface="Verdana"/>
              </a:rPr>
              <a:t>d</a:t>
            </a:r>
            <a:r>
              <a:rPr sz="1900" spc="-145" dirty="0">
                <a:solidFill>
                  <a:srgbClr val="131313"/>
                </a:solidFill>
                <a:latin typeface="Verdana"/>
                <a:cs typeface="Verdana"/>
              </a:rPr>
              <a:t>v</a:t>
            </a:r>
            <a:r>
              <a:rPr sz="1900" spc="55" dirty="0">
                <a:solidFill>
                  <a:srgbClr val="131313"/>
                </a:solidFill>
                <a:latin typeface="Verdana"/>
                <a:cs typeface="Verdana"/>
              </a:rPr>
              <a:t>o</a:t>
            </a:r>
            <a:r>
              <a:rPr sz="1900" spc="145" dirty="0">
                <a:solidFill>
                  <a:srgbClr val="131313"/>
                </a:solidFill>
                <a:latin typeface="Verdana"/>
                <a:cs typeface="Verdana"/>
              </a:rPr>
              <a:t>c</a:t>
            </a:r>
            <a:r>
              <a:rPr sz="1900" spc="-55" dirty="0">
                <a:solidFill>
                  <a:srgbClr val="131313"/>
                </a:solidFill>
                <a:latin typeface="Verdana"/>
                <a:cs typeface="Verdana"/>
              </a:rPr>
              <a:t>a</a:t>
            </a:r>
            <a:r>
              <a:rPr sz="1900" spc="-70" dirty="0">
                <a:solidFill>
                  <a:srgbClr val="131313"/>
                </a:solidFill>
                <a:latin typeface="Verdana"/>
                <a:cs typeface="Verdana"/>
              </a:rPr>
              <a:t>t</a:t>
            </a:r>
            <a:r>
              <a:rPr sz="1900" spc="55" dirty="0">
                <a:solidFill>
                  <a:srgbClr val="131313"/>
                </a:solidFill>
                <a:latin typeface="Verdana"/>
                <a:cs typeface="Verdana"/>
              </a:rPr>
              <a:t>e</a:t>
            </a:r>
            <a:r>
              <a:rPr sz="1900" spc="60" dirty="0">
                <a:solidFill>
                  <a:srgbClr val="131313"/>
                </a:solidFill>
                <a:latin typeface="Verdana"/>
                <a:cs typeface="Verdana"/>
              </a:rPr>
              <a:t>s</a:t>
            </a:r>
            <a:r>
              <a:rPr sz="1900" spc="-240" dirty="0">
                <a:solidFill>
                  <a:srgbClr val="131313"/>
                </a:solidFill>
                <a:latin typeface="Verdana"/>
                <a:cs typeface="Verdana"/>
              </a:rPr>
              <a:t>.</a:t>
            </a:r>
            <a:endParaRPr sz="1900">
              <a:latin typeface="Verdana"/>
              <a:cs typeface="Verdana"/>
            </a:endParaRPr>
          </a:p>
        </p:txBody>
      </p:sp>
      <p:pic>
        <p:nvPicPr>
          <p:cNvPr id="15" name="object 15"/>
          <p:cNvPicPr/>
          <p:nvPr/>
        </p:nvPicPr>
        <p:blipFill>
          <a:blip r:embed="rId3" cstate="print"/>
          <a:stretch>
            <a:fillRect/>
          </a:stretch>
        </p:blipFill>
        <p:spPr>
          <a:xfrm>
            <a:off x="10363199" y="7303370"/>
            <a:ext cx="76200" cy="76199"/>
          </a:xfrm>
          <a:prstGeom prst="rect">
            <a:avLst/>
          </a:prstGeom>
        </p:spPr>
      </p:pic>
      <p:sp>
        <p:nvSpPr>
          <p:cNvPr id="16" name="object 16"/>
          <p:cNvSpPr txBox="1"/>
          <p:nvPr/>
        </p:nvSpPr>
        <p:spPr>
          <a:xfrm>
            <a:off x="10570169" y="7119849"/>
            <a:ext cx="6588759" cy="1358900"/>
          </a:xfrm>
          <a:prstGeom prst="rect">
            <a:avLst/>
          </a:prstGeom>
        </p:spPr>
        <p:txBody>
          <a:bodyPr vert="horz" wrap="square" lIns="0" tIns="12700" rIns="0" bIns="0" rtlCol="0">
            <a:spAutoFit/>
          </a:bodyPr>
          <a:lstStyle/>
          <a:p>
            <a:pPr marL="12700" marR="5080">
              <a:lnSpc>
                <a:spcPct val="115100"/>
              </a:lnSpc>
              <a:spcBef>
                <a:spcPts val="100"/>
              </a:spcBef>
            </a:pPr>
            <a:r>
              <a:rPr sz="1900" spc="110" dirty="0">
                <a:solidFill>
                  <a:srgbClr val="131313"/>
                </a:solidFill>
                <a:latin typeface="Verdana"/>
                <a:cs typeface="Verdana"/>
              </a:rPr>
              <a:t>We</a:t>
            </a:r>
            <a:r>
              <a:rPr sz="1900" spc="-135" dirty="0">
                <a:solidFill>
                  <a:srgbClr val="131313"/>
                </a:solidFill>
                <a:latin typeface="Verdana"/>
                <a:cs typeface="Verdana"/>
              </a:rPr>
              <a:t> </a:t>
            </a:r>
            <a:r>
              <a:rPr sz="1900" spc="-65" dirty="0">
                <a:solidFill>
                  <a:srgbClr val="131313"/>
                </a:solidFill>
                <a:latin typeface="Verdana"/>
                <a:cs typeface="Verdana"/>
              </a:rPr>
              <a:t>have</a:t>
            </a:r>
            <a:r>
              <a:rPr sz="1900" spc="-135" dirty="0">
                <a:solidFill>
                  <a:srgbClr val="131313"/>
                </a:solidFill>
                <a:latin typeface="Verdana"/>
                <a:cs typeface="Verdana"/>
              </a:rPr>
              <a:t> </a:t>
            </a:r>
            <a:r>
              <a:rPr sz="1900" spc="15" dirty="0">
                <a:solidFill>
                  <a:srgbClr val="131313"/>
                </a:solidFill>
                <a:latin typeface="Verdana"/>
                <a:cs typeface="Verdana"/>
              </a:rPr>
              <a:t>also</a:t>
            </a:r>
            <a:r>
              <a:rPr sz="1900" spc="-135" dirty="0">
                <a:solidFill>
                  <a:srgbClr val="131313"/>
                </a:solidFill>
                <a:latin typeface="Verdana"/>
                <a:cs typeface="Verdana"/>
              </a:rPr>
              <a:t> </a:t>
            </a:r>
            <a:r>
              <a:rPr sz="1900" spc="-40" dirty="0">
                <a:solidFill>
                  <a:srgbClr val="131313"/>
                </a:solidFill>
                <a:latin typeface="Verdana"/>
                <a:cs typeface="Verdana"/>
              </a:rPr>
              <a:t>partnered</a:t>
            </a:r>
            <a:r>
              <a:rPr sz="1900" spc="-130" dirty="0">
                <a:solidFill>
                  <a:srgbClr val="131313"/>
                </a:solidFill>
                <a:latin typeface="Verdana"/>
                <a:cs typeface="Verdana"/>
              </a:rPr>
              <a:t> </a:t>
            </a:r>
            <a:r>
              <a:rPr sz="1900" spc="-70" dirty="0">
                <a:solidFill>
                  <a:srgbClr val="131313"/>
                </a:solidFill>
                <a:latin typeface="Verdana"/>
                <a:cs typeface="Verdana"/>
              </a:rPr>
              <a:t>with</a:t>
            </a:r>
            <a:r>
              <a:rPr sz="1900" spc="-135" dirty="0">
                <a:solidFill>
                  <a:srgbClr val="131313"/>
                </a:solidFill>
                <a:latin typeface="Verdana"/>
                <a:cs typeface="Verdana"/>
              </a:rPr>
              <a:t> </a:t>
            </a:r>
            <a:r>
              <a:rPr sz="1900" spc="-50" dirty="0">
                <a:solidFill>
                  <a:srgbClr val="131313"/>
                </a:solidFill>
                <a:latin typeface="Verdana"/>
                <a:cs typeface="Verdana"/>
              </a:rPr>
              <a:t>a</a:t>
            </a:r>
            <a:r>
              <a:rPr sz="1900" spc="-135" dirty="0">
                <a:solidFill>
                  <a:srgbClr val="131313"/>
                </a:solidFill>
                <a:latin typeface="Verdana"/>
                <a:cs typeface="Verdana"/>
              </a:rPr>
              <a:t> </a:t>
            </a:r>
            <a:r>
              <a:rPr sz="1900" spc="-30" dirty="0">
                <a:solidFill>
                  <a:srgbClr val="131313"/>
                </a:solidFill>
                <a:latin typeface="Verdana"/>
                <a:cs typeface="Verdana"/>
              </a:rPr>
              <a:t>strong</a:t>
            </a:r>
            <a:r>
              <a:rPr sz="1900" spc="-135" dirty="0">
                <a:solidFill>
                  <a:srgbClr val="131313"/>
                </a:solidFill>
                <a:latin typeface="Verdana"/>
                <a:cs typeface="Verdana"/>
              </a:rPr>
              <a:t> </a:t>
            </a:r>
            <a:r>
              <a:rPr sz="1900" spc="5" dirty="0">
                <a:solidFill>
                  <a:srgbClr val="131313"/>
                </a:solidFill>
                <a:latin typeface="Verdana"/>
                <a:cs typeface="Verdana"/>
              </a:rPr>
              <a:t>global</a:t>
            </a:r>
            <a:r>
              <a:rPr sz="1900" spc="-130" dirty="0">
                <a:solidFill>
                  <a:srgbClr val="131313"/>
                </a:solidFill>
                <a:latin typeface="Verdana"/>
                <a:cs typeface="Verdana"/>
              </a:rPr>
              <a:t> </a:t>
            </a:r>
            <a:r>
              <a:rPr sz="1900" spc="-20" dirty="0">
                <a:solidFill>
                  <a:srgbClr val="131313"/>
                </a:solidFill>
                <a:latin typeface="Verdana"/>
                <a:cs typeface="Verdana"/>
              </a:rPr>
              <a:t>coalition</a:t>
            </a:r>
            <a:r>
              <a:rPr sz="1900" spc="-135" dirty="0">
                <a:solidFill>
                  <a:srgbClr val="131313"/>
                </a:solidFill>
                <a:latin typeface="Verdana"/>
                <a:cs typeface="Verdana"/>
              </a:rPr>
              <a:t> </a:t>
            </a:r>
            <a:r>
              <a:rPr sz="1900" spc="25" dirty="0">
                <a:solidFill>
                  <a:srgbClr val="131313"/>
                </a:solidFill>
                <a:latin typeface="Verdana"/>
                <a:cs typeface="Verdana"/>
              </a:rPr>
              <a:t>of </a:t>
            </a:r>
            <a:r>
              <a:rPr sz="1900" spc="-655" dirty="0">
                <a:solidFill>
                  <a:srgbClr val="131313"/>
                </a:solidFill>
                <a:latin typeface="Verdana"/>
                <a:cs typeface="Verdana"/>
              </a:rPr>
              <a:t> </a:t>
            </a:r>
            <a:r>
              <a:rPr sz="1900" spc="25" dirty="0">
                <a:solidFill>
                  <a:srgbClr val="131313"/>
                </a:solidFill>
                <a:latin typeface="Verdana"/>
                <a:cs typeface="Verdana"/>
              </a:rPr>
              <a:t>NGOs </a:t>
            </a:r>
            <a:r>
              <a:rPr sz="1900" spc="-50" dirty="0">
                <a:solidFill>
                  <a:srgbClr val="131313"/>
                </a:solidFill>
                <a:latin typeface="Verdana"/>
                <a:cs typeface="Verdana"/>
              </a:rPr>
              <a:t>and </a:t>
            </a:r>
            <a:r>
              <a:rPr sz="1900" spc="-65" dirty="0">
                <a:solidFill>
                  <a:srgbClr val="131313"/>
                </a:solidFill>
                <a:latin typeface="Verdana"/>
                <a:cs typeface="Verdana"/>
              </a:rPr>
              <a:t>community </a:t>
            </a:r>
            <a:r>
              <a:rPr sz="1900" spc="-40" dirty="0">
                <a:solidFill>
                  <a:srgbClr val="131313"/>
                </a:solidFill>
                <a:latin typeface="Verdana"/>
                <a:cs typeface="Verdana"/>
              </a:rPr>
              <a:t>organizations </a:t>
            </a:r>
            <a:r>
              <a:rPr sz="1900" spc="-15" dirty="0">
                <a:solidFill>
                  <a:srgbClr val="131313"/>
                </a:solidFill>
                <a:latin typeface="Verdana"/>
                <a:cs typeface="Verdana"/>
              </a:rPr>
              <a:t>calling </a:t>
            </a:r>
            <a:r>
              <a:rPr sz="1900" spc="-25" dirty="0">
                <a:solidFill>
                  <a:srgbClr val="131313"/>
                </a:solidFill>
                <a:latin typeface="Verdana"/>
                <a:cs typeface="Verdana"/>
              </a:rPr>
              <a:t>for </a:t>
            </a:r>
            <a:r>
              <a:rPr sz="1900" spc="-20" dirty="0">
                <a:solidFill>
                  <a:srgbClr val="131313"/>
                </a:solidFill>
                <a:latin typeface="Verdana"/>
                <a:cs typeface="Verdana"/>
              </a:rPr>
              <a:t> development</a:t>
            </a:r>
            <a:r>
              <a:rPr sz="1900" spc="-140" dirty="0">
                <a:solidFill>
                  <a:srgbClr val="131313"/>
                </a:solidFill>
                <a:latin typeface="Verdana"/>
                <a:cs typeface="Verdana"/>
              </a:rPr>
              <a:t> </a:t>
            </a:r>
            <a:r>
              <a:rPr sz="1900" spc="-35" dirty="0">
                <a:solidFill>
                  <a:srgbClr val="131313"/>
                </a:solidFill>
                <a:latin typeface="Verdana"/>
                <a:cs typeface="Verdana"/>
              </a:rPr>
              <a:t>banks</a:t>
            </a:r>
            <a:r>
              <a:rPr sz="1900" spc="-135" dirty="0">
                <a:solidFill>
                  <a:srgbClr val="131313"/>
                </a:solidFill>
                <a:latin typeface="Verdana"/>
                <a:cs typeface="Verdana"/>
              </a:rPr>
              <a:t> </a:t>
            </a:r>
            <a:r>
              <a:rPr sz="1900" spc="-5" dirty="0">
                <a:solidFill>
                  <a:srgbClr val="131313"/>
                </a:solidFill>
                <a:latin typeface="Verdana"/>
                <a:cs typeface="Verdana"/>
              </a:rPr>
              <a:t>to</a:t>
            </a:r>
            <a:r>
              <a:rPr sz="1900" spc="-140" dirty="0">
                <a:solidFill>
                  <a:srgbClr val="131313"/>
                </a:solidFill>
                <a:latin typeface="Verdana"/>
                <a:cs typeface="Verdana"/>
              </a:rPr>
              <a:t> </a:t>
            </a:r>
            <a:r>
              <a:rPr sz="1900" spc="-55" dirty="0">
                <a:solidFill>
                  <a:srgbClr val="131313"/>
                </a:solidFill>
                <a:latin typeface="Verdana"/>
                <a:cs typeface="Verdana"/>
              </a:rPr>
              <a:t>make</a:t>
            </a:r>
            <a:r>
              <a:rPr sz="1900" spc="-135" dirty="0">
                <a:solidFill>
                  <a:srgbClr val="131313"/>
                </a:solidFill>
                <a:latin typeface="Verdana"/>
                <a:cs typeface="Verdana"/>
              </a:rPr>
              <a:t> </a:t>
            </a:r>
            <a:r>
              <a:rPr sz="1900" spc="-50" dirty="0">
                <a:solidFill>
                  <a:srgbClr val="131313"/>
                </a:solidFill>
                <a:latin typeface="Verdana"/>
                <a:cs typeface="Verdana"/>
              </a:rPr>
              <a:t>a</a:t>
            </a:r>
            <a:r>
              <a:rPr sz="1900" spc="-140" dirty="0">
                <a:solidFill>
                  <a:srgbClr val="131313"/>
                </a:solidFill>
                <a:latin typeface="Verdana"/>
                <a:cs typeface="Verdana"/>
              </a:rPr>
              <a:t> </a:t>
            </a:r>
            <a:r>
              <a:rPr sz="1900" spc="-25" dirty="0">
                <a:solidFill>
                  <a:srgbClr val="131313"/>
                </a:solidFill>
                <a:latin typeface="Verdana"/>
                <a:cs typeface="Verdana"/>
              </a:rPr>
              <a:t>Big</a:t>
            </a:r>
            <a:r>
              <a:rPr sz="1900" spc="-140" dirty="0">
                <a:solidFill>
                  <a:srgbClr val="131313"/>
                </a:solidFill>
                <a:latin typeface="Verdana"/>
                <a:cs typeface="Verdana"/>
              </a:rPr>
              <a:t> </a:t>
            </a:r>
            <a:r>
              <a:rPr sz="1900" spc="-60" dirty="0">
                <a:solidFill>
                  <a:srgbClr val="131313"/>
                </a:solidFill>
                <a:latin typeface="Verdana"/>
                <a:cs typeface="Verdana"/>
              </a:rPr>
              <a:t>Shift</a:t>
            </a:r>
            <a:r>
              <a:rPr sz="1900" spc="-135" dirty="0">
                <a:solidFill>
                  <a:srgbClr val="131313"/>
                </a:solidFill>
                <a:latin typeface="Verdana"/>
                <a:cs typeface="Verdana"/>
              </a:rPr>
              <a:t> </a:t>
            </a:r>
            <a:r>
              <a:rPr sz="1900" spc="-50" dirty="0">
                <a:solidFill>
                  <a:srgbClr val="131313"/>
                </a:solidFill>
                <a:latin typeface="Verdana"/>
                <a:cs typeface="Verdana"/>
              </a:rPr>
              <a:t>away</a:t>
            </a:r>
            <a:r>
              <a:rPr sz="1900" spc="-140" dirty="0">
                <a:solidFill>
                  <a:srgbClr val="131313"/>
                </a:solidFill>
                <a:latin typeface="Verdana"/>
                <a:cs typeface="Verdana"/>
              </a:rPr>
              <a:t> </a:t>
            </a:r>
            <a:r>
              <a:rPr sz="1900" spc="-55" dirty="0">
                <a:solidFill>
                  <a:srgbClr val="131313"/>
                </a:solidFill>
                <a:latin typeface="Verdana"/>
                <a:cs typeface="Verdana"/>
              </a:rPr>
              <a:t>from</a:t>
            </a:r>
            <a:r>
              <a:rPr sz="1900" spc="-135" dirty="0">
                <a:solidFill>
                  <a:srgbClr val="131313"/>
                </a:solidFill>
                <a:latin typeface="Verdana"/>
                <a:cs typeface="Verdana"/>
              </a:rPr>
              <a:t> </a:t>
            </a:r>
            <a:r>
              <a:rPr sz="1900" spc="15" dirty="0">
                <a:solidFill>
                  <a:srgbClr val="131313"/>
                </a:solidFill>
                <a:latin typeface="Verdana"/>
                <a:cs typeface="Verdana"/>
              </a:rPr>
              <a:t>fossil </a:t>
            </a:r>
            <a:r>
              <a:rPr sz="1900" spc="-655" dirty="0">
                <a:solidFill>
                  <a:srgbClr val="131313"/>
                </a:solidFill>
                <a:latin typeface="Verdana"/>
                <a:cs typeface="Verdana"/>
              </a:rPr>
              <a:t> </a:t>
            </a:r>
            <a:r>
              <a:rPr sz="1900" spc="5" dirty="0">
                <a:solidFill>
                  <a:srgbClr val="131313"/>
                </a:solidFill>
                <a:latin typeface="Verdana"/>
                <a:cs typeface="Verdana"/>
              </a:rPr>
              <a:t>fuels</a:t>
            </a:r>
            <a:r>
              <a:rPr sz="1900" spc="-140" dirty="0">
                <a:solidFill>
                  <a:srgbClr val="131313"/>
                </a:solidFill>
                <a:latin typeface="Verdana"/>
                <a:cs typeface="Verdana"/>
              </a:rPr>
              <a:t> </a:t>
            </a:r>
            <a:r>
              <a:rPr sz="1900" spc="-35" dirty="0">
                <a:solidFill>
                  <a:srgbClr val="131313"/>
                </a:solidFill>
                <a:latin typeface="Verdana"/>
                <a:cs typeface="Verdana"/>
              </a:rPr>
              <a:t>(World</a:t>
            </a:r>
            <a:r>
              <a:rPr sz="1900" spc="-135" dirty="0">
                <a:solidFill>
                  <a:srgbClr val="131313"/>
                </a:solidFill>
                <a:latin typeface="Verdana"/>
                <a:cs typeface="Verdana"/>
              </a:rPr>
              <a:t> </a:t>
            </a:r>
            <a:r>
              <a:rPr sz="1900" spc="-60" dirty="0">
                <a:solidFill>
                  <a:srgbClr val="131313"/>
                </a:solidFill>
                <a:latin typeface="Verdana"/>
                <a:cs typeface="Verdana"/>
              </a:rPr>
              <a:t>Bank</a:t>
            </a:r>
            <a:r>
              <a:rPr sz="1900" spc="-140" dirty="0">
                <a:solidFill>
                  <a:srgbClr val="131313"/>
                </a:solidFill>
                <a:latin typeface="Verdana"/>
                <a:cs typeface="Verdana"/>
              </a:rPr>
              <a:t> </a:t>
            </a:r>
            <a:r>
              <a:rPr sz="1900" spc="-80" dirty="0">
                <a:solidFill>
                  <a:srgbClr val="131313"/>
                </a:solidFill>
                <a:latin typeface="Verdana"/>
                <a:cs typeface="Verdana"/>
              </a:rPr>
              <a:t>2018</a:t>
            </a:r>
            <a:r>
              <a:rPr sz="1900" spc="-135" dirty="0">
                <a:solidFill>
                  <a:srgbClr val="131313"/>
                </a:solidFill>
                <a:latin typeface="Verdana"/>
                <a:cs typeface="Verdana"/>
              </a:rPr>
              <a:t> </a:t>
            </a:r>
            <a:r>
              <a:rPr sz="1900" spc="-25" dirty="0">
                <a:solidFill>
                  <a:srgbClr val="131313"/>
                </a:solidFill>
                <a:latin typeface="Verdana"/>
                <a:cs typeface="Verdana"/>
              </a:rPr>
              <a:t>Delegation</a:t>
            </a:r>
            <a:r>
              <a:rPr sz="1900" spc="-140" dirty="0">
                <a:solidFill>
                  <a:srgbClr val="131313"/>
                </a:solidFill>
                <a:latin typeface="Verdana"/>
                <a:cs typeface="Verdana"/>
              </a:rPr>
              <a:t> </a:t>
            </a:r>
            <a:r>
              <a:rPr sz="1900" spc="-240" dirty="0">
                <a:solidFill>
                  <a:srgbClr val="131313"/>
                </a:solidFill>
                <a:latin typeface="Verdana"/>
                <a:cs typeface="Verdana"/>
              </a:rPr>
              <a:t>|</a:t>
            </a:r>
            <a:r>
              <a:rPr sz="1900" spc="-140" dirty="0">
                <a:solidFill>
                  <a:srgbClr val="131313"/>
                </a:solidFill>
                <a:latin typeface="Verdana"/>
                <a:cs typeface="Verdana"/>
              </a:rPr>
              <a:t> </a:t>
            </a:r>
            <a:r>
              <a:rPr sz="1900" spc="-65" dirty="0">
                <a:solidFill>
                  <a:srgbClr val="131313"/>
                </a:solidFill>
                <a:latin typeface="Verdana"/>
                <a:cs typeface="Verdana"/>
              </a:rPr>
              <a:t>SustainUS,</a:t>
            </a:r>
            <a:r>
              <a:rPr sz="1900" spc="-135" dirty="0">
                <a:solidFill>
                  <a:srgbClr val="131313"/>
                </a:solidFill>
                <a:latin typeface="Verdana"/>
                <a:cs typeface="Verdana"/>
              </a:rPr>
              <a:t> </a:t>
            </a:r>
            <a:r>
              <a:rPr sz="1900" spc="-145" dirty="0">
                <a:solidFill>
                  <a:srgbClr val="131313"/>
                </a:solidFill>
                <a:latin typeface="Verdana"/>
                <a:cs typeface="Verdana"/>
              </a:rPr>
              <a:t>2018).</a:t>
            </a:r>
            <a:endParaRPr sz="1900">
              <a:latin typeface="Verdana"/>
              <a:cs typeface="Verdana"/>
            </a:endParaRPr>
          </a:p>
        </p:txBody>
      </p:sp>
      <p:grpSp>
        <p:nvGrpSpPr>
          <p:cNvPr id="17" name="object 17"/>
          <p:cNvGrpSpPr/>
          <p:nvPr/>
        </p:nvGrpSpPr>
        <p:grpSpPr>
          <a:xfrm>
            <a:off x="1028700" y="4638990"/>
            <a:ext cx="8133080" cy="4737100"/>
            <a:chOff x="1028700" y="4638990"/>
            <a:chExt cx="8133080" cy="4737100"/>
          </a:xfrm>
        </p:grpSpPr>
        <p:sp>
          <p:nvSpPr>
            <p:cNvPr id="18" name="object 18"/>
            <p:cNvSpPr/>
            <p:nvPr/>
          </p:nvSpPr>
          <p:spPr>
            <a:xfrm>
              <a:off x="1028700" y="4638990"/>
              <a:ext cx="8133080" cy="4737100"/>
            </a:xfrm>
            <a:custGeom>
              <a:avLst/>
              <a:gdLst/>
              <a:ahLst/>
              <a:cxnLst/>
              <a:rect l="l" t="t" r="r" b="b"/>
              <a:pathLst>
                <a:path w="8133080" h="4737100">
                  <a:moveTo>
                    <a:pt x="7681722" y="4736578"/>
                  </a:moveTo>
                  <a:lnTo>
                    <a:pt x="466098" y="4736578"/>
                  </a:lnTo>
                  <a:lnTo>
                    <a:pt x="418540" y="4734165"/>
                  </a:lnTo>
                  <a:lnTo>
                    <a:pt x="372332" y="4727084"/>
                  </a:lnTo>
                  <a:lnTo>
                    <a:pt x="327714" y="4715572"/>
                  </a:lnTo>
                  <a:lnTo>
                    <a:pt x="284920" y="4699867"/>
                  </a:lnTo>
                  <a:lnTo>
                    <a:pt x="244189" y="4680203"/>
                  </a:lnTo>
                  <a:lnTo>
                    <a:pt x="205757" y="4656820"/>
                  </a:lnTo>
                  <a:lnTo>
                    <a:pt x="169861" y="4629953"/>
                  </a:lnTo>
                  <a:lnTo>
                    <a:pt x="136738" y="4599839"/>
                  </a:lnTo>
                  <a:lnTo>
                    <a:pt x="106624" y="4566716"/>
                  </a:lnTo>
                  <a:lnTo>
                    <a:pt x="79757" y="4530820"/>
                  </a:lnTo>
                  <a:lnTo>
                    <a:pt x="56374" y="4492388"/>
                  </a:lnTo>
                  <a:lnTo>
                    <a:pt x="36711" y="4451657"/>
                  </a:lnTo>
                  <a:lnTo>
                    <a:pt x="21005" y="4408863"/>
                  </a:lnTo>
                  <a:lnTo>
                    <a:pt x="9493" y="4364244"/>
                  </a:lnTo>
                  <a:lnTo>
                    <a:pt x="2412" y="4318037"/>
                  </a:lnTo>
                  <a:lnTo>
                    <a:pt x="0" y="4270480"/>
                  </a:lnTo>
                  <a:lnTo>
                    <a:pt x="0" y="466097"/>
                  </a:lnTo>
                  <a:lnTo>
                    <a:pt x="2412" y="418540"/>
                  </a:lnTo>
                  <a:lnTo>
                    <a:pt x="9493" y="372333"/>
                  </a:lnTo>
                  <a:lnTo>
                    <a:pt x="21005" y="327714"/>
                  </a:lnTo>
                  <a:lnTo>
                    <a:pt x="36711" y="284920"/>
                  </a:lnTo>
                  <a:lnTo>
                    <a:pt x="56374" y="244189"/>
                  </a:lnTo>
                  <a:lnTo>
                    <a:pt x="79757" y="205757"/>
                  </a:lnTo>
                  <a:lnTo>
                    <a:pt x="106624" y="169861"/>
                  </a:lnTo>
                  <a:lnTo>
                    <a:pt x="136738" y="136738"/>
                  </a:lnTo>
                  <a:lnTo>
                    <a:pt x="169861" y="106624"/>
                  </a:lnTo>
                  <a:lnTo>
                    <a:pt x="205757" y="79757"/>
                  </a:lnTo>
                  <a:lnTo>
                    <a:pt x="244189" y="56374"/>
                  </a:lnTo>
                  <a:lnTo>
                    <a:pt x="284920" y="36711"/>
                  </a:lnTo>
                  <a:lnTo>
                    <a:pt x="327714" y="21005"/>
                  </a:lnTo>
                  <a:lnTo>
                    <a:pt x="372332" y="9493"/>
                  </a:lnTo>
                  <a:lnTo>
                    <a:pt x="418540" y="2412"/>
                  </a:lnTo>
                  <a:lnTo>
                    <a:pt x="466098" y="0"/>
                  </a:lnTo>
                  <a:lnTo>
                    <a:pt x="7681722" y="0"/>
                  </a:lnTo>
                  <a:lnTo>
                    <a:pt x="7729281" y="2412"/>
                  </a:lnTo>
                  <a:lnTo>
                    <a:pt x="7775488" y="9493"/>
                  </a:lnTo>
                  <a:lnTo>
                    <a:pt x="7820107" y="21005"/>
                  </a:lnTo>
                  <a:lnTo>
                    <a:pt x="7862900" y="36711"/>
                  </a:lnTo>
                  <a:lnTo>
                    <a:pt x="7903631" y="56374"/>
                  </a:lnTo>
                  <a:lnTo>
                    <a:pt x="7942063" y="79757"/>
                  </a:lnTo>
                  <a:lnTo>
                    <a:pt x="7977959" y="106624"/>
                  </a:lnTo>
                  <a:lnTo>
                    <a:pt x="8011083" y="136738"/>
                  </a:lnTo>
                  <a:lnTo>
                    <a:pt x="8041196" y="169861"/>
                  </a:lnTo>
                  <a:lnTo>
                    <a:pt x="8068063" y="205757"/>
                  </a:lnTo>
                  <a:lnTo>
                    <a:pt x="8091447" y="244189"/>
                  </a:lnTo>
                  <a:lnTo>
                    <a:pt x="8111110" y="284920"/>
                  </a:lnTo>
                  <a:lnTo>
                    <a:pt x="8126816" y="327714"/>
                  </a:lnTo>
                  <a:lnTo>
                    <a:pt x="8132951" y="351496"/>
                  </a:lnTo>
                  <a:lnTo>
                    <a:pt x="8132951" y="4385081"/>
                  </a:lnTo>
                  <a:lnTo>
                    <a:pt x="8111110" y="4451657"/>
                  </a:lnTo>
                  <a:lnTo>
                    <a:pt x="8091447" y="4492388"/>
                  </a:lnTo>
                  <a:lnTo>
                    <a:pt x="8068063" y="4530820"/>
                  </a:lnTo>
                  <a:lnTo>
                    <a:pt x="8041196" y="4566716"/>
                  </a:lnTo>
                  <a:lnTo>
                    <a:pt x="8011083" y="4599839"/>
                  </a:lnTo>
                  <a:lnTo>
                    <a:pt x="7977959" y="4629953"/>
                  </a:lnTo>
                  <a:lnTo>
                    <a:pt x="7942063" y="4656820"/>
                  </a:lnTo>
                  <a:lnTo>
                    <a:pt x="7903631" y="4680203"/>
                  </a:lnTo>
                  <a:lnTo>
                    <a:pt x="7862900" y="4699867"/>
                  </a:lnTo>
                  <a:lnTo>
                    <a:pt x="7820107" y="4715572"/>
                  </a:lnTo>
                  <a:lnTo>
                    <a:pt x="7775488" y="4727084"/>
                  </a:lnTo>
                  <a:lnTo>
                    <a:pt x="7729281" y="4734165"/>
                  </a:lnTo>
                  <a:lnTo>
                    <a:pt x="7681722" y="4736578"/>
                  </a:lnTo>
                  <a:close/>
                </a:path>
              </a:pathLst>
            </a:custGeom>
            <a:solidFill>
              <a:srgbClr val="FF5E24"/>
            </a:solidFill>
          </p:spPr>
          <p:txBody>
            <a:bodyPr wrap="square" lIns="0" tIns="0" rIns="0" bIns="0" rtlCol="0"/>
            <a:lstStyle/>
            <a:p>
              <a:endParaRPr/>
            </a:p>
          </p:txBody>
        </p:sp>
        <p:pic>
          <p:nvPicPr>
            <p:cNvPr id="19" name="object 19"/>
            <p:cNvPicPr/>
            <p:nvPr/>
          </p:nvPicPr>
          <p:blipFill>
            <a:blip r:embed="rId3" cstate="print"/>
            <a:stretch>
              <a:fillRect/>
            </a:stretch>
          </p:blipFill>
          <p:spPr>
            <a:xfrm>
              <a:off x="1828332" y="5930482"/>
              <a:ext cx="76200" cy="76199"/>
            </a:xfrm>
            <a:prstGeom prst="rect">
              <a:avLst/>
            </a:prstGeom>
          </p:spPr>
        </p:pic>
      </p:grpSp>
      <p:sp>
        <p:nvSpPr>
          <p:cNvPr id="20" name="object 20"/>
          <p:cNvSpPr txBox="1"/>
          <p:nvPr/>
        </p:nvSpPr>
        <p:spPr>
          <a:xfrm>
            <a:off x="2035302" y="5746960"/>
            <a:ext cx="6514465" cy="1692275"/>
          </a:xfrm>
          <a:prstGeom prst="rect">
            <a:avLst/>
          </a:prstGeom>
        </p:spPr>
        <p:txBody>
          <a:bodyPr vert="horz" wrap="square" lIns="0" tIns="12700" rIns="0" bIns="0" rtlCol="0">
            <a:spAutoFit/>
          </a:bodyPr>
          <a:lstStyle/>
          <a:p>
            <a:pPr marL="12700" marR="5080">
              <a:lnSpc>
                <a:spcPct val="115100"/>
              </a:lnSpc>
              <a:spcBef>
                <a:spcPts val="100"/>
              </a:spcBef>
            </a:pPr>
            <a:r>
              <a:rPr sz="1900" b="1" spc="25" dirty="0">
                <a:solidFill>
                  <a:srgbClr val="131313"/>
                </a:solidFill>
                <a:latin typeface="Tahoma"/>
                <a:cs typeface="Tahoma"/>
              </a:rPr>
              <a:t>T</a:t>
            </a:r>
            <a:r>
              <a:rPr sz="1900" b="1" spc="-75" dirty="0">
                <a:solidFill>
                  <a:srgbClr val="131313"/>
                </a:solidFill>
                <a:latin typeface="Tahoma"/>
                <a:cs typeface="Tahoma"/>
              </a:rPr>
              <a:t>h</a:t>
            </a:r>
            <a:r>
              <a:rPr sz="1900" b="1" spc="85" dirty="0">
                <a:solidFill>
                  <a:srgbClr val="131313"/>
                </a:solidFill>
                <a:latin typeface="Tahoma"/>
                <a:cs typeface="Tahoma"/>
              </a:rPr>
              <a:t>e</a:t>
            </a:r>
            <a:r>
              <a:rPr sz="1900" b="1" spc="-50" dirty="0">
                <a:solidFill>
                  <a:srgbClr val="131313"/>
                </a:solidFill>
                <a:latin typeface="Tahoma"/>
                <a:cs typeface="Tahoma"/>
              </a:rPr>
              <a:t> </a:t>
            </a:r>
            <a:r>
              <a:rPr sz="1900" b="1" spc="80" dirty="0">
                <a:solidFill>
                  <a:srgbClr val="131313"/>
                </a:solidFill>
                <a:latin typeface="Tahoma"/>
                <a:cs typeface="Tahoma"/>
              </a:rPr>
              <a:t>e</a:t>
            </a:r>
            <a:r>
              <a:rPr sz="1900" b="1" spc="-75" dirty="0">
                <a:solidFill>
                  <a:srgbClr val="131313"/>
                </a:solidFill>
                <a:latin typeface="Tahoma"/>
                <a:cs typeface="Tahoma"/>
              </a:rPr>
              <a:t>n</a:t>
            </a:r>
            <a:r>
              <a:rPr sz="1900" b="1" spc="25" dirty="0">
                <a:solidFill>
                  <a:srgbClr val="131313"/>
                </a:solidFill>
                <a:latin typeface="Tahoma"/>
                <a:cs typeface="Tahoma"/>
              </a:rPr>
              <a:t>d</a:t>
            </a:r>
            <a:r>
              <a:rPr sz="1900" b="1" spc="-50" dirty="0">
                <a:solidFill>
                  <a:srgbClr val="131313"/>
                </a:solidFill>
                <a:latin typeface="Tahoma"/>
                <a:cs typeface="Tahoma"/>
              </a:rPr>
              <a:t> </a:t>
            </a:r>
            <a:r>
              <a:rPr sz="1900" b="1" spc="60" dirty="0">
                <a:solidFill>
                  <a:srgbClr val="131313"/>
                </a:solidFill>
                <a:latin typeface="Tahoma"/>
                <a:cs typeface="Tahoma"/>
              </a:rPr>
              <a:t>o</a:t>
            </a:r>
            <a:r>
              <a:rPr sz="1900" b="1" spc="-30" dirty="0">
                <a:solidFill>
                  <a:srgbClr val="131313"/>
                </a:solidFill>
                <a:latin typeface="Tahoma"/>
                <a:cs typeface="Tahoma"/>
              </a:rPr>
              <a:t>f</a:t>
            </a:r>
            <a:r>
              <a:rPr sz="1900" b="1" spc="-50" dirty="0">
                <a:solidFill>
                  <a:srgbClr val="131313"/>
                </a:solidFill>
                <a:latin typeface="Tahoma"/>
                <a:cs typeface="Tahoma"/>
              </a:rPr>
              <a:t> </a:t>
            </a:r>
            <a:r>
              <a:rPr sz="1900" b="1" spc="-70" dirty="0">
                <a:solidFill>
                  <a:srgbClr val="131313"/>
                </a:solidFill>
                <a:latin typeface="Tahoma"/>
                <a:cs typeface="Tahoma"/>
              </a:rPr>
              <a:t>t</a:t>
            </a:r>
            <a:r>
              <a:rPr sz="1900" b="1" spc="-75" dirty="0">
                <a:solidFill>
                  <a:srgbClr val="131313"/>
                </a:solidFill>
                <a:latin typeface="Tahoma"/>
                <a:cs typeface="Tahoma"/>
              </a:rPr>
              <a:t>h</a:t>
            </a:r>
            <a:r>
              <a:rPr sz="1900" b="1" spc="85" dirty="0">
                <a:solidFill>
                  <a:srgbClr val="131313"/>
                </a:solidFill>
                <a:latin typeface="Tahoma"/>
                <a:cs typeface="Tahoma"/>
              </a:rPr>
              <a:t>e</a:t>
            </a:r>
            <a:r>
              <a:rPr sz="1900" b="1" spc="-50" dirty="0">
                <a:solidFill>
                  <a:srgbClr val="131313"/>
                </a:solidFill>
                <a:latin typeface="Tahoma"/>
                <a:cs typeface="Tahoma"/>
              </a:rPr>
              <a:t> </a:t>
            </a:r>
            <a:r>
              <a:rPr sz="1900" b="1" spc="-35" dirty="0">
                <a:solidFill>
                  <a:srgbClr val="131313"/>
                </a:solidFill>
                <a:latin typeface="Tahoma"/>
                <a:cs typeface="Tahoma"/>
              </a:rPr>
              <a:t>f</a:t>
            </a:r>
            <a:r>
              <a:rPr sz="1900" b="1" spc="60" dirty="0">
                <a:solidFill>
                  <a:srgbClr val="131313"/>
                </a:solidFill>
                <a:latin typeface="Tahoma"/>
                <a:cs typeface="Tahoma"/>
              </a:rPr>
              <a:t>o</a:t>
            </a:r>
            <a:r>
              <a:rPr sz="1900" b="1" spc="110" dirty="0">
                <a:solidFill>
                  <a:srgbClr val="131313"/>
                </a:solidFill>
                <a:latin typeface="Tahoma"/>
                <a:cs typeface="Tahoma"/>
              </a:rPr>
              <a:t>ss</a:t>
            </a:r>
            <a:r>
              <a:rPr sz="1900" b="1" spc="-85" dirty="0">
                <a:solidFill>
                  <a:srgbClr val="131313"/>
                </a:solidFill>
                <a:latin typeface="Tahoma"/>
                <a:cs typeface="Tahoma"/>
              </a:rPr>
              <a:t>i</a:t>
            </a:r>
            <a:r>
              <a:rPr sz="1900" b="1" dirty="0">
                <a:solidFill>
                  <a:srgbClr val="131313"/>
                </a:solidFill>
                <a:latin typeface="Tahoma"/>
                <a:cs typeface="Tahoma"/>
              </a:rPr>
              <a:t>l</a:t>
            </a:r>
            <a:r>
              <a:rPr sz="1900" b="1" spc="-50" dirty="0">
                <a:solidFill>
                  <a:srgbClr val="131313"/>
                </a:solidFill>
                <a:latin typeface="Tahoma"/>
                <a:cs typeface="Tahoma"/>
              </a:rPr>
              <a:t> </a:t>
            </a:r>
            <a:r>
              <a:rPr sz="1900" b="1" spc="-35" dirty="0">
                <a:solidFill>
                  <a:srgbClr val="131313"/>
                </a:solidFill>
                <a:latin typeface="Tahoma"/>
                <a:cs typeface="Tahoma"/>
              </a:rPr>
              <a:t>f</a:t>
            </a:r>
            <a:r>
              <a:rPr sz="1900" b="1" spc="-70" dirty="0">
                <a:solidFill>
                  <a:srgbClr val="131313"/>
                </a:solidFill>
                <a:latin typeface="Tahoma"/>
                <a:cs typeface="Tahoma"/>
              </a:rPr>
              <a:t>u</a:t>
            </a:r>
            <a:r>
              <a:rPr sz="1900" b="1" spc="80" dirty="0">
                <a:solidFill>
                  <a:srgbClr val="131313"/>
                </a:solidFill>
                <a:latin typeface="Tahoma"/>
                <a:cs typeface="Tahoma"/>
              </a:rPr>
              <a:t>e</a:t>
            </a:r>
            <a:r>
              <a:rPr sz="1900" b="1" dirty="0">
                <a:solidFill>
                  <a:srgbClr val="131313"/>
                </a:solidFill>
                <a:latin typeface="Tahoma"/>
                <a:cs typeface="Tahoma"/>
              </a:rPr>
              <a:t>l</a:t>
            </a:r>
            <a:r>
              <a:rPr sz="1900" b="1" spc="-50" dirty="0">
                <a:solidFill>
                  <a:srgbClr val="131313"/>
                </a:solidFill>
                <a:latin typeface="Tahoma"/>
                <a:cs typeface="Tahoma"/>
              </a:rPr>
              <a:t> </a:t>
            </a:r>
            <a:r>
              <a:rPr sz="1900" b="1" spc="80" dirty="0">
                <a:solidFill>
                  <a:srgbClr val="131313"/>
                </a:solidFill>
                <a:latin typeface="Tahoma"/>
                <a:cs typeface="Tahoma"/>
              </a:rPr>
              <a:t>e</a:t>
            </a:r>
            <a:r>
              <a:rPr sz="1900" b="1" spc="-90" dirty="0">
                <a:solidFill>
                  <a:srgbClr val="131313"/>
                </a:solidFill>
                <a:latin typeface="Tahoma"/>
                <a:cs typeface="Tahoma"/>
              </a:rPr>
              <a:t>r</a:t>
            </a:r>
            <a:r>
              <a:rPr sz="1900" b="1" spc="-20" dirty="0">
                <a:solidFill>
                  <a:srgbClr val="131313"/>
                </a:solidFill>
                <a:latin typeface="Tahoma"/>
                <a:cs typeface="Tahoma"/>
              </a:rPr>
              <a:t>a</a:t>
            </a:r>
            <a:r>
              <a:rPr sz="1900" b="1" spc="-235" dirty="0">
                <a:solidFill>
                  <a:srgbClr val="131313"/>
                </a:solidFill>
                <a:latin typeface="Tahoma"/>
                <a:cs typeface="Tahoma"/>
              </a:rPr>
              <a:t>:</a:t>
            </a:r>
            <a:r>
              <a:rPr sz="1900" b="1" spc="-30" dirty="0">
                <a:solidFill>
                  <a:srgbClr val="131313"/>
                </a:solidFill>
                <a:latin typeface="Tahoma"/>
                <a:cs typeface="Tahoma"/>
              </a:rPr>
              <a:t> </a:t>
            </a:r>
            <a:r>
              <a:rPr sz="1900" dirty="0">
                <a:solidFill>
                  <a:srgbClr val="131313"/>
                </a:solidFill>
                <a:latin typeface="Verdana"/>
                <a:cs typeface="Verdana"/>
              </a:rPr>
              <a:t>B</a:t>
            </a:r>
            <a:r>
              <a:rPr sz="1900" spc="-85" dirty="0">
                <a:solidFill>
                  <a:srgbClr val="131313"/>
                </a:solidFill>
                <a:latin typeface="Verdana"/>
                <a:cs typeface="Verdana"/>
              </a:rPr>
              <a:t>y</a:t>
            </a:r>
            <a:r>
              <a:rPr sz="1900" spc="-140" dirty="0">
                <a:solidFill>
                  <a:srgbClr val="131313"/>
                </a:solidFill>
                <a:latin typeface="Verdana"/>
                <a:cs typeface="Verdana"/>
              </a:rPr>
              <a:t> </a:t>
            </a:r>
            <a:r>
              <a:rPr sz="1900" spc="10" dirty="0">
                <a:solidFill>
                  <a:srgbClr val="131313"/>
                </a:solidFill>
                <a:latin typeface="Verdana"/>
                <a:cs typeface="Verdana"/>
              </a:rPr>
              <a:t>2</a:t>
            </a:r>
            <a:r>
              <a:rPr sz="1900" spc="40" dirty="0">
                <a:solidFill>
                  <a:srgbClr val="131313"/>
                </a:solidFill>
                <a:latin typeface="Verdana"/>
                <a:cs typeface="Verdana"/>
              </a:rPr>
              <a:t>0</a:t>
            </a:r>
            <a:r>
              <a:rPr sz="1900" spc="20" dirty="0">
                <a:solidFill>
                  <a:srgbClr val="131313"/>
                </a:solidFill>
                <a:latin typeface="Verdana"/>
                <a:cs typeface="Verdana"/>
              </a:rPr>
              <a:t>5</a:t>
            </a:r>
            <a:r>
              <a:rPr sz="1900" spc="40" dirty="0">
                <a:solidFill>
                  <a:srgbClr val="131313"/>
                </a:solidFill>
                <a:latin typeface="Verdana"/>
                <a:cs typeface="Verdana"/>
              </a:rPr>
              <a:t>0</a:t>
            </a:r>
            <a:r>
              <a:rPr sz="1900" spc="-180" dirty="0">
                <a:solidFill>
                  <a:srgbClr val="131313"/>
                </a:solidFill>
                <a:latin typeface="Verdana"/>
                <a:cs typeface="Verdana"/>
              </a:rPr>
              <a:t>,</a:t>
            </a:r>
            <a:r>
              <a:rPr sz="1900" spc="-140" dirty="0">
                <a:solidFill>
                  <a:srgbClr val="131313"/>
                </a:solidFill>
                <a:latin typeface="Verdana"/>
                <a:cs typeface="Verdana"/>
              </a:rPr>
              <a:t> </a:t>
            </a:r>
            <a:r>
              <a:rPr sz="1900" spc="-5" dirty="0">
                <a:solidFill>
                  <a:srgbClr val="131313"/>
                </a:solidFill>
                <a:latin typeface="Verdana"/>
                <a:cs typeface="Verdana"/>
              </a:rPr>
              <a:t>w</a:t>
            </a:r>
            <a:r>
              <a:rPr sz="1900" spc="60" dirty="0">
                <a:solidFill>
                  <a:srgbClr val="131313"/>
                </a:solidFill>
                <a:latin typeface="Verdana"/>
                <a:cs typeface="Verdana"/>
              </a:rPr>
              <a:t>e</a:t>
            </a:r>
            <a:r>
              <a:rPr sz="1900" spc="-140" dirty="0">
                <a:solidFill>
                  <a:srgbClr val="131313"/>
                </a:solidFill>
                <a:latin typeface="Verdana"/>
                <a:cs typeface="Verdana"/>
              </a:rPr>
              <a:t> </a:t>
            </a:r>
            <a:r>
              <a:rPr sz="1900" spc="-5" dirty="0">
                <a:solidFill>
                  <a:srgbClr val="131313"/>
                </a:solidFill>
                <a:latin typeface="Verdana"/>
                <a:cs typeface="Verdana"/>
              </a:rPr>
              <a:t>w</a:t>
            </a:r>
            <a:r>
              <a:rPr sz="1900" spc="-55" dirty="0">
                <a:solidFill>
                  <a:srgbClr val="131313"/>
                </a:solidFill>
                <a:latin typeface="Verdana"/>
                <a:cs typeface="Verdana"/>
              </a:rPr>
              <a:t>a</a:t>
            </a:r>
            <a:r>
              <a:rPr sz="1900" spc="-114" dirty="0">
                <a:solidFill>
                  <a:srgbClr val="131313"/>
                </a:solidFill>
                <a:latin typeface="Verdana"/>
                <a:cs typeface="Verdana"/>
              </a:rPr>
              <a:t>n</a:t>
            </a:r>
            <a:r>
              <a:rPr sz="1900" spc="-65" dirty="0">
                <a:solidFill>
                  <a:srgbClr val="131313"/>
                </a:solidFill>
                <a:latin typeface="Verdana"/>
                <a:cs typeface="Verdana"/>
              </a:rPr>
              <a:t>t</a:t>
            </a:r>
            <a:r>
              <a:rPr sz="1900" spc="-140" dirty="0">
                <a:solidFill>
                  <a:srgbClr val="131313"/>
                </a:solidFill>
                <a:latin typeface="Verdana"/>
                <a:cs typeface="Verdana"/>
              </a:rPr>
              <a:t> </a:t>
            </a:r>
            <a:r>
              <a:rPr sz="1900" spc="-70" dirty="0">
                <a:solidFill>
                  <a:srgbClr val="131313"/>
                </a:solidFill>
                <a:latin typeface="Verdana"/>
                <a:cs typeface="Verdana"/>
              </a:rPr>
              <a:t>t</a:t>
            </a:r>
            <a:r>
              <a:rPr sz="1900" spc="40" dirty="0">
                <a:solidFill>
                  <a:srgbClr val="131313"/>
                </a:solidFill>
                <a:latin typeface="Verdana"/>
                <a:cs typeface="Verdana"/>
              </a:rPr>
              <a:t>o  </a:t>
            </a:r>
            <a:r>
              <a:rPr sz="1900" spc="145" dirty="0">
                <a:solidFill>
                  <a:srgbClr val="131313"/>
                </a:solidFill>
                <a:latin typeface="Verdana"/>
                <a:cs typeface="Verdana"/>
              </a:rPr>
              <a:t>c</a:t>
            </a:r>
            <a:r>
              <a:rPr sz="1900" spc="55" dirty="0">
                <a:solidFill>
                  <a:srgbClr val="131313"/>
                </a:solidFill>
                <a:latin typeface="Verdana"/>
                <a:cs typeface="Verdana"/>
              </a:rPr>
              <a:t>o</a:t>
            </a:r>
            <a:r>
              <a:rPr sz="1900" spc="-145" dirty="0">
                <a:solidFill>
                  <a:srgbClr val="131313"/>
                </a:solidFill>
                <a:latin typeface="Verdana"/>
                <a:cs typeface="Verdana"/>
              </a:rPr>
              <a:t>m</a:t>
            </a:r>
            <a:r>
              <a:rPr sz="1900" spc="15" dirty="0">
                <a:solidFill>
                  <a:srgbClr val="131313"/>
                </a:solidFill>
                <a:latin typeface="Verdana"/>
                <a:cs typeface="Verdana"/>
              </a:rPr>
              <a:t>p</a:t>
            </a:r>
            <a:r>
              <a:rPr sz="1900" dirty="0">
                <a:solidFill>
                  <a:srgbClr val="131313"/>
                </a:solidFill>
                <a:latin typeface="Verdana"/>
                <a:cs typeface="Verdana"/>
              </a:rPr>
              <a:t>l</a:t>
            </a:r>
            <a:r>
              <a:rPr sz="1900" spc="55" dirty="0">
                <a:solidFill>
                  <a:srgbClr val="131313"/>
                </a:solidFill>
                <a:latin typeface="Verdana"/>
                <a:cs typeface="Verdana"/>
              </a:rPr>
              <a:t>e</a:t>
            </a:r>
            <a:r>
              <a:rPr sz="1900" spc="-70" dirty="0">
                <a:solidFill>
                  <a:srgbClr val="131313"/>
                </a:solidFill>
                <a:latin typeface="Verdana"/>
                <a:cs typeface="Verdana"/>
              </a:rPr>
              <a:t>t</a:t>
            </a:r>
            <a:r>
              <a:rPr sz="1900" spc="55" dirty="0">
                <a:solidFill>
                  <a:srgbClr val="131313"/>
                </a:solidFill>
                <a:latin typeface="Verdana"/>
                <a:cs typeface="Verdana"/>
              </a:rPr>
              <a:t>e</a:t>
            </a:r>
            <a:r>
              <a:rPr sz="1900" dirty="0">
                <a:solidFill>
                  <a:srgbClr val="131313"/>
                </a:solidFill>
                <a:latin typeface="Verdana"/>
                <a:cs typeface="Verdana"/>
              </a:rPr>
              <a:t>l</a:t>
            </a:r>
            <a:r>
              <a:rPr sz="1900" spc="-85" dirty="0">
                <a:solidFill>
                  <a:srgbClr val="131313"/>
                </a:solidFill>
                <a:latin typeface="Verdana"/>
                <a:cs typeface="Verdana"/>
              </a:rPr>
              <a:t>y</a:t>
            </a:r>
            <a:r>
              <a:rPr sz="1900" spc="-140" dirty="0">
                <a:solidFill>
                  <a:srgbClr val="131313"/>
                </a:solidFill>
                <a:latin typeface="Verdana"/>
                <a:cs typeface="Verdana"/>
              </a:rPr>
              <a:t> </a:t>
            </a:r>
            <a:r>
              <a:rPr sz="1900" spc="15" dirty="0">
                <a:solidFill>
                  <a:srgbClr val="131313"/>
                </a:solidFill>
                <a:latin typeface="Verdana"/>
                <a:cs typeface="Verdana"/>
              </a:rPr>
              <a:t>p</a:t>
            </a:r>
            <a:r>
              <a:rPr sz="1900" spc="-114" dirty="0">
                <a:solidFill>
                  <a:srgbClr val="131313"/>
                </a:solidFill>
                <a:latin typeface="Verdana"/>
                <a:cs typeface="Verdana"/>
              </a:rPr>
              <a:t>h</a:t>
            </a:r>
            <a:r>
              <a:rPr sz="1900" spc="-55" dirty="0">
                <a:solidFill>
                  <a:srgbClr val="131313"/>
                </a:solidFill>
                <a:latin typeface="Verdana"/>
                <a:cs typeface="Verdana"/>
              </a:rPr>
              <a:t>a</a:t>
            </a:r>
            <a:r>
              <a:rPr sz="1900" spc="60" dirty="0">
                <a:solidFill>
                  <a:srgbClr val="131313"/>
                </a:solidFill>
                <a:latin typeface="Verdana"/>
                <a:cs typeface="Verdana"/>
              </a:rPr>
              <a:t>se</a:t>
            </a:r>
            <a:r>
              <a:rPr sz="1900" spc="-140" dirty="0">
                <a:solidFill>
                  <a:srgbClr val="131313"/>
                </a:solidFill>
                <a:latin typeface="Verdana"/>
                <a:cs typeface="Verdana"/>
              </a:rPr>
              <a:t> </a:t>
            </a:r>
            <a:r>
              <a:rPr sz="1900" spc="55" dirty="0">
                <a:solidFill>
                  <a:srgbClr val="131313"/>
                </a:solidFill>
                <a:latin typeface="Verdana"/>
                <a:cs typeface="Verdana"/>
              </a:rPr>
              <a:t>o</a:t>
            </a:r>
            <a:r>
              <a:rPr sz="1900" spc="-110" dirty="0">
                <a:solidFill>
                  <a:srgbClr val="131313"/>
                </a:solidFill>
                <a:latin typeface="Verdana"/>
                <a:cs typeface="Verdana"/>
              </a:rPr>
              <a:t>u</a:t>
            </a:r>
            <a:r>
              <a:rPr sz="1900" spc="-65" dirty="0">
                <a:solidFill>
                  <a:srgbClr val="131313"/>
                </a:solidFill>
                <a:latin typeface="Verdana"/>
                <a:cs typeface="Verdana"/>
              </a:rPr>
              <a:t>t</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110" dirty="0">
                <a:solidFill>
                  <a:srgbClr val="131313"/>
                </a:solidFill>
                <a:latin typeface="Verdana"/>
                <a:cs typeface="Verdana"/>
              </a:rPr>
              <a:t>u</a:t>
            </a:r>
            <a:r>
              <a:rPr sz="1900" spc="60" dirty="0">
                <a:solidFill>
                  <a:srgbClr val="131313"/>
                </a:solidFill>
                <a:latin typeface="Verdana"/>
                <a:cs typeface="Verdana"/>
              </a:rPr>
              <a:t>se</a:t>
            </a:r>
            <a:r>
              <a:rPr sz="1900" spc="-140"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a:t>
            </a:r>
            <a:r>
              <a:rPr sz="1900" spc="-140" dirty="0">
                <a:solidFill>
                  <a:srgbClr val="131313"/>
                </a:solidFill>
                <a:latin typeface="Verdana"/>
                <a:cs typeface="Verdana"/>
              </a:rPr>
              <a:t> </a:t>
            </a:r>
            <a:r>
              <a:rPr sz="1900" dirty="0">
                <a:solidFill>
                  <a:srgbClr val="131313"/>
                </a:solidFill>
                <a:latin typeface="Verdana"/>
                <a:cs typeface="Verdana"/>
              </a:rPr>
              <a:t>f</a:t>
            </a:r>
            <a:r>
              <a:rPr sz="1900" spc="55" dirty="0">
                <a:solidFill>
                  <a:srgbClr val="131313"/>
                </a:solidFill>
                <a:latin typeface="Verdana"/>
                <a:cs typeface="Verdana"/>
              </a:rPr>
              <a:t>o</a:t>
            </a:r>
            <a:r>
              <a:rPr sz="1900" spc="60" dirty="0">
                <a:solidFill>
                  <a:srgbClr val="131313"/>
                </a:solidFill>
                <a:latin typeface="Verdana"/>
                <a:cs typeface="Verdana"/>
              </a:rPr>
              <a:t>ss</a:t>
            </a:r>
            <a:r>
              <a:rPr sz="1900" spc="-95" dirty="0">
                <a:solidFill>
                  <a:srgbClr val="131313"/>
                </a:solidFill>
                <a:latin typeface="Verdana"/>
                <a:cs typeface="Verdana"/>
              </a:rPr>
              <a:t>i</a:t>
            </a:r>
            <a:r>
              <a:rPr sz="1900" dirty="0">
                <a:solidFill>
                  <a:srgbClr val="131313"/>
                </a:solidFill>
                <a:latin typeface="Verdana"/>
                <a:cs typeface="Verdana"/>
              </a:rPr>
              <a:t>l</a:t>
            </a:r>
            <a:r>
              <a:rPr sz="1900" spc="-140" dirty="0">
                <a:solidFill>
                  <a:srgbClr val="131313"/>
                </a:solidFill>
                <a:latin typeface="Verdana"/>
                <a:cs typeface="Verdana"/>
              </a:rPr>
              <a:t> </a:t>
            </a:r>
            <a:r>
              <a:rPr sz="1900" dirty="0">
                <a:solidFill>
                  <a:srgbClr val="131313"/>
                </a:solidFill>
                <a:latin typeface="Verdana"/>
                <a:cs typeface="Verdana"/>
              </a:rPr>
              <a:t>f</a:t>
            </a:r>
            <a:r>
              <a:rPr sz="1900" spc="-110" dirty="0">
                <a:solidFill>
                  <a:srgbClr val="131313"/>
                </a:solidFill>
                <a:latin typeface="Verdana"/>
                <a:cs typeface="Verdana"/>
              </a:rPr>
              <a:t>u</a:t>
            </a:r>
            <a:r>
              <a:rPr sz="1900" spc="55" dirty="0">
                <a:solidFill>
                  <a:srgbClr val="131313"/>
                </a:solidFill>
                <a:latin typeface="Verdana"/>
                <a:cs typeface="Verdana"/>
              </a:rPr>
              <a:t>e</a:t>
            </a:r>
            <a:r>
              <a:rPr sz="1900" dirty="0">
                <a:solidFill>
                  <a:srgbClr val="131313"/>
                </a:solidFill>
                <a:latin typeface="Verdana"/>
                <a:cs typeface="Verdana"/>
              </a:rPr>
              <a:t>l</a:t>
            </a:r>
            <a:r>
              <a:rPr sz="1900" spc="60" dirty="0">
                <a:solidFill>
                  <a:srgbClr val="131313"/>
                </a:solidFill>
                <a:latin typeface="Verdana"/>
                <a:cs typeface="Verdana"/>
              </a:rPr>
              <a:t>s</a:t>
            </a:r>
            <a:r>
              <a:rPr sz="1900" spc="-180" dirty="0">
                <a:solidFill>
                  <a:srgbClr val="131313"/>
                </a:solidFill>
                <a:latin typeface="Verdana"/>
                <a:cs typeface="Verdana"/>
              </a:rPr>
              <a:t>,</a:t>
            </a:r>
            <a:r>
              <a:rPr sz="1900" spc="-140" dirty="0">
                <a:solidFill>
                  <a:srgbClr val="131313"/>
                </a:solidFill>
                <a:latin typeface="Verdana"/>
                <a:cs typeface="Verdana"/>
              </a:rPr>
              <a:t> </a:t>
            </a:r>
            <a:r>
              <a:rPr sz="1900" spc="15" dirty="0">
                <a:solidFill>
                  <a:srgbClr val="131313"/>
                </a:solidFill>
                <a:latin typeface="Verdana"/>
                <a:cs typeface="Verdana"/>
              </a:rPr>
              <a:t>p</a:t>
            </a:r>
            <a:r>
              <a:rPr sz="1900" spc="-110" dirty="0">
                <a:solidFill>
                  <a:srgbClr val="131313"/>
                </a:solidFill>
                <a:latin typeface="Verdana"/>
                <a:cs typeface="Verdana"/>
              </a:rPr>
              <a:t>u</a:t>
            </a:r>
            <a:r>
              <a:rPr sz="1900" spc="-65" dirty="0">
                <a:solidFill>
                  <a:srgbClr val="131313"/>
                </a:solidFill>
                <a:latin typeface="Verdana"/>
                <a:cs typeface="Verdana"/>
              </a:rPr>
              <a:t>t</a:t>
            </a:r>
            <a:r>
              <a:rPr sz="1900" spc="-140" dirty="0">
                <a:solidFill>
                  <a:srgbClr val="131313"/>
                </a:solidFill>
                <a:latin typeface="Verdana"/>
                <a:cs typeface="Verdana"/>
              </a:rPr>
              <a:t> </a:t>
            </a:r>
            <a:r>
              <a:rPr sz="1900" spc="-50" dirty="0">
                <a:solidFill>
                  <a:srgbClr val="131313"/>
                </a:solidFill>
                <a:latin typeface="Verdana"/>
                <a:cs typeface="Verdana"/>
              </a:rPr>
              <a:t>a</a:t>
            </a:r>
            <a:r>
              <a:rPr sz="1900" spc="-140" dirty="0">
                <a:solidFill>
                  <a:srgbClr val="131313"/>
                </a:solidFill>
                <a:latin typeface="Verdana"/>
                <a:cs typeface="Verdana"/>
              </a:rPr>
              <a:t> </a:t>
            </a:r>
            <a:r>
              <a:rPr sz="1900" spc="6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o</a:t>
            </a:r>
            <a:r>
              <a:rPr sz="1900" spc="10" dirty="0">
                <a:solidFill>
                  <a:srgbClr val="131313"/>
                </a:solidFill>
                <a:latin typeface="Verdana"/>
                <a:cs typeface="Verdana"/>
              </a:rPr>
              <a:t>p  </a:t>
            </a:r>
            <a:r>
              <a:rPr sz="1900" spc="-70" dirty="0">
                <a:solidFill>
                  <a:srgbClr val="131313"/>
                </a:solidFill>
                <a:latin typeface="Verdana"/>
                <a:cs typeface="Verdana"/>
              </a:rPr>
              <a:t>t</a:t>
            </a:r>
            <a:r>
              <a:rPr sz="1900" spc="60" dirty="0">
                <a:solidFill>
                  <a:srgbClr val="131313"/>
                </a:solidFill>
                <a:latin typeface="Verdana"/>
                <a:cs typeface="Verdana"/>
              </a:rPr>
              <a:t>o</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145" dirty="0">
                <a:solidFill>
                  <a:srgbClr val="131313"/>
                </a:solidFill>
                <a:latin typeface="Verdana"/>
                <a:cs typeface="Verdana"/>
              </a:rPr>
              <a:t>c</a:t>
            </a:r>
            <a:r>
              <a:rPr sz="1900" spc="55" dirty="0">
                <a:solidFill>
                  <a:srgbClr val="131313"/>
                </a:solidFill>
                <a:latin typeface="Verdana"/>
                <a:cs typeface="Verdana"/>
              </a:rPr>
              <a:t>o</a:t>
            </a:r>
            <a:r>
              <a:rPr sz="1900" spc="-114" dirty="0">
                <a:solidFill>
                  <a:srgbClr val="131313"/>
                </a:solidFill>
                <a:latin typeface="Verdana"/>
                <a:cs typeface="Verdana"/>
              </a:rPr>
              <a:t>n</a:t>
            </a:r>
            <a:r>
              <a:rPr sz="1900" spc="60" dirty="0">
                <a:solidFill>
                  <a:srgbClr val="131313"/>
                </a:solidFill>
                <a:latin typeface="Verdana"/>
                <a:cs typeface="Verdana"/>
              </a:rPr>
              <a:t>s</a:t>
            </a:r>
            <a:r>
              <a:rPr sz="1900" spc="-70" dirty="0">
                <a:solidFill>
                  <a:srgbClr val="131313"/>
                </a:solidFill>
                <a:latin typeface="Verdana"/>
                <a:cs typeface="Verdana"/>
              </a:rPr>
              <a:t>t</a:t>
            </a:r>
            <a:r>
              <a:rPr sz="1900" spc="-130" dirty="0">
                <a:solidFill>
                  <a:srgbClr val="131313"/>
                </a:solidFill>
                <a:latin typeface="Verdana"/>
                <a:cs typeface="Verdana"/>
              </a:rPr>
              <a:t>r</a:t>
            </a:r>
            <a:r>
              <a:rPr sz="1900" spc="-110" dirty="0">
                <a:solidFill>
                  <a:srgbClr val="131313"/>
                </a:solidFill>
                <a:latin typeface="Verdana"/>
                <a:cs typeface="Verdana"/>
              </a:rPr>
              <a:t>u</a:t>
            </a:r>
            <a:r>
              <a:rPr sz="1900" spc="145" dirty="0">
                <a:solidFill>
                  <a:srgbClr val="131313"/>
                </a:solidFill>
                <a:latin typeface="Verdana"/>
                <a:cs typeface="Verdana"/>
              </a:rPr>
              <a:t>c</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0" dirty="0">
                <a:solidFill>
                  <a:srgbClr val="131313"/>
                </a:solidFill>
                <a:latin typeface="Verdana"/>
                <a:cs typeface="Verdana"/>
              </a:rPr>
              <a:t>n</a:t>
            </a:r>
            <a:r>
              <a:rPr sz="1900" spc="-140"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a:t>
            </a:r>
            <a:r>
              <a:rPr sz="1900" spc="-140" dirty="0">
                <a:solidFill>
                  <a:srgbClr val="131313"/>
                </a:solidFill>
                <a:latin typeface="Verdana"/>
                <a:cs typeface="Verdana"/>
              </a:rPr>
              <a:t> </a:t>
            </a:r>
            <a:r>
              <a:rPr sz="1900" spc="-114" dirty="0">
                <a:solidFill>
                  <a:srgbClr val="131313"/>
                </a:solidFill>
                <a:latin typeface="Verdana"/>
                <a:cs typeface="Verdana"/>
              </a:rPr>
              <a:t>n</a:t>
            </a:r>
            <a:r>
              <a:rPr sz="1900" spc="55" dirty="0">
                <a:solidFill>
                  <a:srgbClr val="131313"/>
                </a:solidFill>
                <a:latin typeface="Verdana"/>
                <a:cs typeface="Verdana"/>
              </a:rPr>
              <a:t>e</a:t>
            </a:r>
            <a:r>
              <a:rPr sz="1900" dirty="0">
                <a:solidFill>
                  <a:srgbClr val="131313"/>
                </a:solidFill>
                <a:latin typeface="Verdana"/>
                <a:cs typeface="Verdana"/>
              </a:rPr>
              <a:t>w</a:t>
            </a:r>
            <a:r>
              <a:rPr sz="1900" spc="-140" dirty="0">
                <a:solidFill>
                  <a:srgbClr val="131313"/>
                </a:solidFill>
                <a:latin typeface="Verdana"/>
                <a:cs typeface="Verdana"/>
              </a:rPr>
              <a:t> </a:t>
            </a:r>
            <a:r>
              <a:rPr sz="1900" dirty="0">
                <a:solidFill>
                  <a:srgbClr val="131313"/>
                </a:solidFill>
                <a:latin typeface="Verdana"/>
                <a:cs typeface="Verdana"/>
              </a:rPr>
              <a:t>f</a:t>
            </a:r>
            <a:r>
              <a:rPr sz="1900" spc="55" dirty="0">
                <a:solidFill>
                  <a:srgbClr val="131313"/>
                </a:solidFill>
                <a:latin typeface="Verdana"/>
                <a:cs typeface="Verdana"/>
              </a:rPr>
              <a:t>o</a:t>
            </a:r>
            <a:r>
              <a:rPr sz="1900" spc="60" dirty="0">
                <a:solidFill>
                  <a:srgbClr val="131313"/>
                </a:solidFill>
                <a:latin typeface="Verdana"/>
                <a:cs typeface="Verdana"/>
              </a:rPr>
              <a:t>ss</a:t>
            </a:r>
            <a:r>
              <a:rPr sz="1900" spc="-95" dirty="0">
                <a:solidFill>
                  <a:srgbClr val="131313"/>
                </a:solidFill>
                <a:latin typeface="Verdana"/>
                <a:cs typeface="Verdana"/>
              </a:rPr>
              <a:t>i</a:t>
            </a:r>
            <a:r>
              <a:rPr sz="1900" dirty="0">
                <a:solidFill>
                  <a:srgbClr val="131313"/>
                </a:solidFill>
                <a:latin typeface="Verdana"/>
                <a:cs typeface="Verdana"/>
              </a:rPr>
              <a:t>l</a:t>
            </a:r>
            <a:r>
              <a:rPr sz="1900" spc="-140" dirty="0">
                <a:solidFill>
                  <a:srgbClr val="131313"/>
                </a:solidFill>
                <a:latin typeface="Verdana"/>
                <a:cs typeface="Verdana"/>
              </a:rPr>
              <a:t> </a:t>
            </a:r>
            <a:r>
              <a:rPr sz="1900" dirty="0">
                <a:solidFill>
                  <a:srgbClr val="131313"/>
                </a:solidFill>
                <a:latin typeface="Verdana"/>
                <a:cs typeface="Verdana"/>
              </a:rPr>
              <a:t>f</a:t>
            </a:r>
            <a:r>
              <a:rPr sz="1900" spc="-110" dirty="0">
                <a:solidFill>
                  <a:srgbClr val="131313"/>
                </a:solidFill>
                <a:latin typeface="Verdana"/>
                <a:cs typeface="Verdana"/>
              </a:rPr>
              <a:t>u</a:t>
            </a:r>
            <a:r>
              <a:rPr sz="1900" spc="55" dirty="0">
                <a:solidFill>
                  <a:srgbClr val="131313"/>
                </a:solidFill>
                <a:latin typeface="Verdana"/>
                <a:cs typeface="Verdana"/>
              </a:rPr>
              <a:t>e</a:t>
            </a:r>
            <a:r>
              <a:rPr sz="1900" dirty="0">
                <a:solidFill>
                  <a:srgbClr val="131313"/>
                </a:solidFill>
                <a:latin typeface="Verdana"/>
                <a:cs typeface="Verdana"/>
              </a:rPr>
              <a:t>l</a:t>
            </a:r>
            <a:r>
              <a:rPr sz="1900" spc="-140" dirty="0">
                <a:solidFill>
                  <a:srgbClr val="131313"/>
                </a:solidFill>
                <a:latin typeface="Verdana"/>
                <a:cs typeface="Verdana"/>
              </a:rPr>
              <a:t> </a:t>
            </a:r>
            <a:r>
              <a:rPr sz="1900" spc="-95" dirty="0">
                <a:solidFill>
                  <a:srgbClr val="131313"/>
                </a:solidFill>
                <a:latin typeface="Verdana"/>
                <a:cs typeface="Verdana"/>
              </a:rPr>
              <a:t>i</a:t>
            </a:r>
            <a:r>
              <a:rPr sz="1900" spc="-114" dirty="0">
                <a:solidFill>
                  <a:srgbClr val="131313"/>
                </a:solidFill>
                <a:latin typeface="Verdana"/>
                <a:cs typeface="Verdana"/>
              </a:rPr>
              <a:t>n</a:t>
            </a:r>
            <a:r>
              <a:rPr sz="1900" dirty="0">
                <a:solidFill>
                  <a:srgbClr val="131313"/>
                </a:solidFill>
                <a:latin typeface="Verdana"/>
                <a:cs typeface="Verdana"/>
              </a:rPr>
              <a:t>f</a:t>
            </a:r>
            <a:r>
              <a:rPr sz="1900" spc="-130" dirty="0">
                <a:solidFill>
                  <a:srgbClr val="131313"/>
                </a:solidFill>
                <a:latin typeface="Verdana"/>
                <a:cs typeface="Verdana"/>
              </a:rPr>
              <a:t>r</a:t>
            </a:r>
            <a:r>
              <a:rPr sz="1900" spc="-55" dirty="0">
                <a:solidFill>
                  <a:srgbClr val="131313"/>
                </a:solidFill>
                <a:latin typeface="Verdana"/>
                <a:cs typeface="Verdana"/>
              </a:rPr>
              <a:t>a</a:t>
            </a:r>
            <a:r>
              <a:rPr sz="1900" spc="60" dirty="0">
                <a:solidFill>
                  <a:srgbClr val="131313"/>
                </a:solidFill>
                <a:latin typeface="Verdana"/>
                <a:cs typeface="Verdana"/>
              </a:rPr>
              <a:t>s</a:t>
            </a:r>
            <a:r>
              <a:rPr sz="1900" spc="-70" dirty="0">
                <a:solidFill>
                  <a:srgbClr val="131313"/>
                </a:solidFill>
                <a:latin typeface="Verdana"/>
                <a:cs typeface="Verdana"/>
              </a:rPr>
              <a:t>t</a:t>
            </a:r>
            <a:r>
              <a:rPr sz="1900" spc="-130" dirty="0">
                <a:solidFill>
                  <a:srgbClr val="131313"/>
                </a:solidFill>
                <a:latin typeface="Verdana"/>
                <a:cs typeface="Verdana"/>
              </a:rPr>
              <a:t>r</a:t>
            </a:r>
            <a:r>
              <a:rPr sz="1900" spc="-110" dirty="0">
                <a:solidFill>
                  <a:srgbClr val="131313"/>
                </a:solidFill>
                <a:latin typeface="Verdana"/>
                <a:cs typeface="Verdana"/>
              </a:rPr>
              <a:t>u</a:t>
            </a:r>
            <a:r>
              <a:rPr sz="1900" spc="145" dirty="0">
                <a:solidFill>
                  <a:srgbClr val="131313"/>
                </a:solidFill>
                <a:latin typeface="Verdana"/>
                <a:cs typeface="Verdana"/>
              </a:rPr>
              <a:t>c</a:t>
            </a:r>
            <a:r>
              <a:rPr sz="1900" spc="-70" dirty="0">
                <a:solidFill>
                  <a:srgbClr val="131313"/>
                </a:solidFill>
                <a:latin typeface="Verdana"/>
                <a:cs typeface="Verdana"/>
              </a:rPr>
              <a:t>t</a:t>
            </a:r>
            <a:r>
              <a:rPr sz="1900" spc="-110" dirty="0">
                <a:solidFill>
                  <a:srgbClr val="131313"/>
                </a:solidFill>
                <a:latin typeface="Verdana"/>
                <a:cs typeface="Verdana"/>
              </a:rPr>
              <a:t>u</a:t>
            </a:r>
            <a:r>
              <a:rPr sz="1900" spc="-130" dirty="0">
                <a:solidFill>
                  <a:srgbClr val="131313"/>
                </a:solidFill>
                <a:latin typeface="Verdana"/>
                <a:cs typeface="Verdana"/>
              </a:rPr>
              <a:t>r</a:t>
            </a:r>
            <a:r>
              <a:rPr sz="1900" spc="55" dirty="0">
                <a:solidFill>
                  <a:srgbClr val="131313"/>
                </a:solidFill>
                <a:latin typeface="Verdana"/>
                <a:cs typeface="Verdana"/>
              </a:rPr>
              <a:t>e</a:t>
            </a:r>
            <a:r>
              <a:rPr sz="1900" spc="-180" dirty="0">
                <a:solidFill>
                  <a:srgbClr val="131313"/>
                </a:solidFill>
                <a:latin typeface="Verdana"/>
                <a:cs typeface="Verdana"/>
              </a:rPr>
              <a:t>,</a:t>
            </a:r>
            <a:r>
              <a:rPr sz="1900" spc="-140" dirty="0">
                <a:solidFill>
                  <a:srgbClr val="131313"/>
                </a:solidFill>
                <a:latin typeface="Verdana"/>
                <a:cs typeface="Verdana"/>
              </a:rPr>
              <a:t> </a:t>
            </a:r>
            <a:r>
              <a:rPr sz="1900" spc="-55" dirty="0">
                <a:solidFill>
                  <a:srgbClr val="131313"/>
                </a:solidFill>
                <a:latin typeface="Verdana"/>
                <a:cs typeface="Verdana"/>
              </a:rPr>
              <a:t>a</a:t>
            </a:r>
            <a:r>
              <a:rPr sz="1900" spc="-114" dirty="0">
                <a:solidFill>
                  <a:srgbClr val="131313"/>
                </a:solidFill>
                <a:latin typeface="Verdana"/>
                <a:cs typeface="Verdana"/>
              </a:rPr>
              <a:t>n</a:t>
            </a:r>
            <a:r>
              <a:rPr sz="1900" spc="10" dirty="0">
                <a:solidFill>
                  <a:srgbClr val="131313"/>
                </a:solidFill>
                <a:latin typeface="Verdana"/>
                <a:cs typeface="Verdana"/>
              </a:rPr>
              <a:t>d  </a:t>
            </a:r>
            <a:r>
              <a:rPr sz="1900" spc="-30" dirty="0">
                <a:solidFill>
                  <a:srgbClr val="131313"/>
                </a:solidFill>
                <a:latin typeface="Verdana"/>
                <a:cs typeface="Verdana"/>
              </a:rPr>
              <a:t>ensure </a:t>
            </a:r>
            <a:r>
              <a:rPr sz="1900" spc="-50" dirty="0">
                <a:solidFill>
                  <a:srgbClr val="131313"/>
                </a:solidFill>
                <a:latin typeface="Verdana"/>
                <a:cs typeface="Verdana"/>
              </a:rPr>
              <a:t>a </a:t>
            </a:r>
            <a:r>
              <a:rPr sz="1900" spc="-70" dirty="0">
                <a:solidFill>
                  <a:srgbClr val="131313"/>
                </a:solidFill>
                <a:latin typeface="Verdana"/>
                <a:cs typeface="Verdana"/>
              </a:rPr>
              <a:t>fair </a:t>
            </a:r>
            <a:r>
              <a:rPr sz="1900" spc="-60" dirty="0">
                <a:solidFill>
                  <a:srgbClr val="131313"/>
                </a:solidFill>
                <a:latin typeface="Verdana"/>
                <a:cs typeface="Verdana"/>
              </a:rPr>
              <a:t>transition </a:t>
            </a:r>
            <a:r>
              <a:rPr sz="1900" spc="-5" dirty="0">
                <a:solidFill>
                  <a:srgbClr val="131313"/>
                </a:solidFill>
                <a:latin typeface="Verdana"/>
                <a:cs typeface="Verdana"/>
              </a:rPr>
              <a:t>to </a:t>
            </a:r>
            <a:r>
              <a:rPr sz="1900" spc="-45" dirty="0">
                <a:solidFill>
                  <a:srgbClr val="131313"/>
                </a:solidFill>
                <a:latin typeface="Verdana"/>
                <a:cs typeface="Verdana"/>
              </a:rPr>
              <a:t>entirely </a:t>
            </a:r>
            <a:r>
              <a:rPr sz="1900" spc="-15" dirty="0">
                <a:solidFill>
                  <a:srgbClr val="131313"/>
                </a:solidFill>
                <a:latin typeface="Verdana"/>
                <a:cs typeface="Verdana"/>
              </a:rPr>
              <a:t>renewable </a:t>
            </a:r>
            <a:r>
              <a:rPr sz="1900" spc="-35" dirty="0">
                <a:solidFill>
                  <a:srgbClr val="131313"/>
                </a:solidFill>
                <a:latin typeface="Verdana"/>
                <a:cs typeface="Verdana"/>
              </a:rPr>
              <a:t>energy </a:t>
            </a:r>
            <a:r>
              <a:rPr sz="1900" spc="-30" dirty="0">
                <a:solidFill>
                  <a:srgbClr val="131313"/>
                </a:solidFill>
                <a:latin typeface="Verdana"/>
                <a:cs typeface="Verdana"/>
              </a:rPr>
              <a:t> </a:t>
            </a:r>
            <a:r>
              <a:rPr sz="1900" spc="-75" dirty="0">
                <a:solidFill>
                  <a:srgbClr val="131313"/>
                </a:solidFill>
                <a:latin typeface="Verdana"/>
                <a:cs typeface="Verdana"/>
              </a:rPr>
              <a:t>that</a:t>
            </a:r>
            <a:r>
              <a:rPr sz="1900" spc="-140" dirty="0">
                <a:solidFill>
                  <a:srgbClr val="131313"/>
                </a:solidFill>
                <a:latin typeface="Verdana"/>
                <a:cs typeface="Verdana"/>
              </a:rPr>
              <a:t> </a:t>
            </a:r>
            <a:r>
              <a:rPr sz="1900" spc="-25" dirty="0">
                <a:solidFill>
                  <a:srgbClr val="131313"/>
                </a:solidFill>
                <a:latin typeface="Verdana"/>
                <a:cs typeface="Verdana"/>
              </a:rPr>
              <a:t>puts</a:t>
            </a:r>
            <a:r>
              <a:rPr sz="1900" spc="-140" dirty="0">
                <a:solidFill>
                  <a:srgbClr val="131313"/>
                </a:solidFill>
                <a:latin typeface="Verdana"/>
                <a:cs typeface="Verdana"/>
              </a:rPr>
              <a:t> </a:t>
            </a:r>
            <a:r>
              <a:rPr sz="1900" spc="-25" dirty="0">
                <a:solidFill>
                  <a:srgbClr val="131313"/>
                </a:solidFill>
                <a:latin typeface="Verdana"/>
                <a:cs typeface="Verdana"/>
              </a:rPr>
              <a:t>workers</a:t>
            </a:r>
            <a:r>
              <a:rPr sz="1900" spc="-140" dirty="0">
                <a:solidFill>
                  <a:srgbClr val="131313"/>
                </a:solidFill>
                <a:latin typeface="Verdana"/>
                <a:cs typeface="Verdana"/>
              </a:rPr>
              <a:t> </a:t>
            </a:r>
            <a:r>
              <a:rPr sz="1900" spc="-45" dirty="0">
                <a:solidFill>
                  <a:srgbClr val="131313"/>
                </a:solidFill>
                <a:latin typeface="Verdana"/>
                <a:cs typeface="Verdana"/>
              </a:rPr>
              <a:t>first</a:t>
            </a:r>
            <a:r>
              <a:rPr sz="1900" spc="-140" dirty="0">
                <a:solidFill>
                  <a:srgbClr val="131313"/>
                </a:solidFill>
                <a:latin typeface="Verdana"/>
                <a:cs typeface="Verdana"/>
              </a:rPr>
              <a:t> </a:t>
            </a:r>
            <a:r>
              <a:rPr sz="1900" spc="-90" dirty="0">
                <a:solidFill>
                  <a:srgbClr val="131313"/>
                </a:solidFill>
                <a:latin typeface="Verdana"/>
                <a:cs typeface="Verdana"/>
              </a:rPr>
              <a:t>(SustainUS,</a:t>
            </a:r>
            <a:r>
              <a:rPr sz="1900" spc="-140" dirty="0">
                <a:solidFill>
                  <a:srgbClr val="131313"/>
                </a:solidFill>
                <a:latin typeface="Verdana"/>
                <a:cs typeface="Verdana"/>
              </a:rPr>
              <a:t> </a:t>
            </a:r>
            <a:r>
              <a:rPr sz="1900" spc="-155" dirty="0">
                <a:solidFill>
                  <a:srgbClr val="131313"/>
                </a:solidFill>
                <a:latin typeface="Verdana"/>
                <a:cs typeface="Verdana"/>
              </a:rPr>
              <a:t>2017).</a:t>
            </a:r>
            <a:endParaRPr sz="1900">
              <a:latin typeface="Verdana"/>
              <a:cs typeface="Verdana"/>
            </a:endParaRPr>
          </a:p>
        </p:txBody>
      </p:sp>
      <p:grpSp>
        <p:nvGrpSpPr>
          <p:cNvPr id="21" name="object 21"/>
          <p:cNvGrpSpPr/>
          <p:nvPr/>
        </p:nvGrpSpPr>
        <p:grpSpPr>
          <a:xfrm>
            <a:off x="1015004" y="1028703"/>
            <a:ext cx="8161655" cy="6978650"/>
            <a:chOff x="1015004" y="1028703"/>
            <a:chExt cx="8161655" cy="6978650"/>
          </a:xfrm>
        </p:grpSpPr>
        <p:pic>
          <p:nvPicPr>
            <p:cNvPr id="22" name="object 22"/>
            <p:cNvPicPr/>
            <p:nvPr/>
          </p:nvPicPr>
          <p:blipFill>
            <a:blip r:embed="rId3" cstate="print"/>
            <a:stretch>
              <a:fillRect/>
            </a:stretch>
          </p:blipFill>
          <p:spPr>
            <a:xfrm>
              <a:off x="1828332" y="7930732"/>
              <a:ext cx="76200" cy="76199"/>
            </a:xfrm>
            <a:prstGeom prst="rect">
              <a:avLst/>
            </a:prstGeom>
          </p:spPr>
        </p:pic>
        <p:pic>
          <p:nvPicPr>
            <p:cNvPr id="23" name="object 23"/>
            <p:cNvPicPr/>
            <p:nvPr/>
          </p:nvPicPr>
          <p:blipFill>
            <a:blip r:embed="rId4" cstate="print"/>
            <a:stretch>
              <a:fillRect/>
            </a:stretch>
          </p:blipFill>
          <p:spPr>
            <a:xfrm>
              <a:off x="1028699" y="1028703"/>
              <a:ext cx="8147821" cy="4269458"/>
            </a:xfrm>
            <a:prstGeom prst="rect">
              <a:avLst/>
            </a:prstGeom>
          </p:spPr>
        </p:pic>
        <p:sp>
          <p:nvSpPr>
            <p:cNvPr id="24" name="object 24"/>
            <p:cNvSpPr/>
            <p:nvPr/>
          </p:nvSpPr>
          <p:spPr>
            <a:xfrm>
              <a:off x="1015004" y="4638990"/>
              <a:ext cx="4858385" cy="968375"/>
            </a:xfrm>
            <a:custGeom>
              <a:avLst/>
              <a:gdLst/>
              <a:ahLst/>
              <a:cxnLst/>
              <a:rect l="l" t="t" r="r" b="b"/>
              <a:pathLst>
                <a:path w="4858385" h="968375">
                  <a:moveTo>
                    <a:pt x="4679342" y="967876"/>
                  </a:moveTo>
                  <a:lnTo>
                    <a:pt x="182407" y="967876"/>
                  </a:lnTo>
                  <a:lnTo>
                    <a:pt x="133996" y="961344"/>
                  </a:lnTo>
                  <a:lnTo>
                    <a:pt x="90445" y="942921"/>
                  </a:lnTo>
                  <a:lnTo>
                    <a:pt x="53512" y="914364"/>
                  </a:lnTo>
                  <a:lnTo>
                    <a:pt x="24955" y="877431"/>
                  </a:lnTo>
                  <a:lnTo>
                    <a:pt x="6531" y="833880"/>
                  </a:lnTo>
                  <a:lnTo>
                    <a:pt x="0" y="785469"/>
                  </a:lnTo>
                  <a:lnTo>
                    <a:pt x="0" y="182407"/>
                  </a:lnTo>
                  <a:lnTo>
                    <a:pt x="6531" y="133996"/>
                  </a:lnTo>
                  <a:lnTo>
                    <a:pt x="24955" y="90445"/>
                  </a:lnTo>
                  <a:lnTo>
                    <a:pt x="53512" y="53512"/>
                  </a:lnTo>
                  <a:lnTo>
                    <a:pt x="90445" y="24955"/>
                  </a:lnTo>
                  <a:lnTo>
                    <a:pt x="133996" y="6531"/>
                  </a:lnTo>
                  <a:lnTo>
                    <a:pt x="182406" y="0"/>
                  </a:lnTo>
                  <a:lnTo>
                    <a:pt x="4679343" y="0"/>
                  </a:lnTo>
                  <a:lnTo>
                    <a:pt x="4727753" y="6531"/>
                  </a:lnTo>
                  <a:lnTo>
                    <a:pt x="4771304" y="24955"/>
                  </a:lnTo>
                  <a:lnTo>
                    <a:pt x="4808237" y="53512"/>
                  </a:lnTo>
                  <a:lnTo>
                    <a:pt x="4836795" y="90445"/>
                  </a:lnTo>
                  <a:lnTo>
                    <a:pt x="4855218" y="133996"/>
                  </a:lnTo>
                  <a:lnTo>
                    <a:pt x="4857996" y="154588"/>
                  </a:lnTo>
                  <a:lnTo>
                    <a:pt x="4857996" y="813288"/>
                  </a:lnTo>
                  <a:lnTo>
                    <a:pt x="4836795" y="877431"/>
                  </a:lnTo>
                  <a:lnTo>
                    <a:pt x="4808237" y="914364"/>
                  </a:lnTo>
                  <a:lnTo>
                    <a:pt x="4771304" y="942921"/>
                  </a:lnTo>
                  <a:lnTo>
                    <a:pt x="4727753" y="961344"/>
                  </a:lnTo>
                  <a:lnTo>
                    <a:pt x="4679342" y="967876"/>
                  </a:lnTo>
                  <a:close/>
                </a:path>
              </a:pathLst>
            </a:custGeom>
            <a:solidFill>
              <a:srgbClr val="FBC20A"/>
            </a:solidFill>
          </p:spPr>
          <p:txBody>
            <a:bodyPr wrap="square" lIns="0" tIns="0" rIns="0" bIns="0" rtlCol="0"/>
            <a:lstStyle/>
            <a:p>
              <a:endParaRPr/>
            </a:p>
          </p:txBody>
        </p:sp>
      </p:grpSp>
      <p:sp>
        <p:nvSpPr>
          <p:cNvPr id="25" name="object 25"/>
          <p:cNvSpPr txBox="1"/>
          <p:nvPr/>
        </p:nvSpPr>
        <p:spPr>
          <a:xfrm>
            <a:off x="2035302" y="7747210"/>
            <a:ext cx="5899150" cy="1358900"/>
          </a:xfrm>
          <a:prstGeom prst="rect">
            <a:avLst/>
          </a:prstGeom>
        </p:spPr>
        <p:txBody>
          <a:bodyPr vert="horz" wrap="square" lIns="0" tIns="12700" rIns="0" bIns="0" rtlCol="0">
            <a:spAutoFit/>
          </a:bodyPr>
          <a:lstStyle/>
          <a:p>
            <a:pPr marL="12700" marR="5080">
              <a:lnSpc>
                <a:spcPct val="115100"/>
              </a:lnSpc>
              <a:spcBef>
                <a:spcPts val="100"/>
              </a:spcBef>
            </a:pPr>
            <a:r>
              <a:rPr sz="1900" spc="-20" dirty="0">
                <a:solidFill>
                  <a:srgbClr val="131313"/>
                </a:solidFill>
                <a:latin typeface="Verdana"/>
                <a:cs typeface="Verdana"/>
              </a:rPr>
              <a:t>Encourage</a:t>
            </a:r>
            <a:r>
              <a:rPr sz="1900" spc="-140" dirty="0">
                <a:solidFill>
                  <a:srgbClr val="131313"/>
                </a:solidFill>
                <a:latin typeface="Verdana"/>
                <a:cs typeface="Verdana"/>
              </a:rPr>
              <a:t> </a:t>
            </a:r>
            <a:r>
              <a:rPr sz="1900" spc="-40" dirty="0">
                <a:solidFill>
                  <a:srgbClr val="131313"/>
                </a:solidFill>
                <a:latin typeface="Verdana"/>
                <a:cs typeface="Verdana"/>
              </a:rPr>
              <a:t>other</a:t>
            </a:r>
            <a:r>
              <a:rPr sz="1900" spc="-135" dirty="0">
                <a:solidFill>
                  <a:srgbClr val="131313"/>
                </a:solidFill>
                <a:latin typeface="Verdana"/>
                <a:cs typeface="Verdana"/>
              </a:rPr>
              <a:t> </a:t>
            </a:r>
            <a:r>
              <a:rPr sz="1900" spc="-40" dirty="0">
                <a:solidFill>
                  <a:srgbClr val="131313"/>
                </a:solidFill>
                <a:latin typeface="Verdana"/>
                <a:cs typeface="Verdana"/>
              </a:rPr>
              <a:t>organizations</a:t>
            </a:r>
            <a:r>
              <a:rPr sz="1900" spc="-140" dirty="0">
                <a:solidFill>
                  <a:srgbClr val="131313"/>
                </a:solidFill>
                <a:latin typeface="Verdana"/>
                <a:cs typeface="Verdana"/>
              </a:rPr>
              <a:t> </a:t>
            </a:r>
            <a:r>
              <a:rPr sz="1900" spc="-5" dirty="0">
                <a:solidFill>
                  <a:srgbClr val="131313"/>
                </a:solidFill>
                <a:latin typeface="Verdana"/>
                <a:cs typeface="Verdana"/>
              </a:rPr>
              <a:t>to</a:t>
            </a:r>
            <a:r>
              <a:rPr sz="1900" spc="-135" dirty="0">
                <a:solidFill>
                  <a:srgbClr val="131313"/>
                </a:solidFill>
                <a:latin typeface="Verdana"/>
                <a:cs typeface="Verdana"/>
              </a:rPr>
              <a:t> </a:t>
            </a:r>
            <a:r>
              <a:rPr sz="1900" spc="-10" dirty="0">
                <a:solidFill>
                  <a:srgbClr val="131313"/>
                </a:solidFill>
                <a:latin typeface="Verdana"/>
                <a:cs typeface="Verdana"/>
              </a:rPr>
              <a:t>adopt</a:t>
            </a:r>
            <a:r>
              <a:rPr sz="1900" spc="-140" dirty="0">
                <a:solidFill>
                  <a:srgbClr val="131313"/>
                </a:solidFill>
                <a:latin typeface="Verdana"/>
                <a:cs typeface="Verdana"/>
              </a:rPr>
              <a:t> </a:t>
            </a:r>
            <a:r>
              <a:rPr sz="1900" spc="-40" dirty="0">
                <a:solidFill>
                  <a:srgbClr val="131313"/>
                </a:solidFill>
                <a:latin typeface="Verdana"/>
                <a:cs typeface="Verdana"/>
              </a:rPr>
              <a:t>the</a:t>
            </a:r>
            <a:r>
              <a:rPr sz="1900" spc="-135" dirty="0">
                <a:solidFill>
                  <a:srgbClr val="131313"/>
                </a:solidFill>
                <a:latin typeface="Verdana"/>
                <a:cs typeface="Verdana"/>
              </a:rPr>
              <a:t> </a:t>
            </a:r>
            <a:r>
              <a:rPr sz="1900" spc="20" dirty="0">
                <a:solidFill>
                  <a:srgbClr val="131313"/>
                </a:solidFill>
                <a:latin typeface="Verdana"/>
                <a:cs typeface="Verdana"/>
              </a:rPr>
              <a:t>World </a:t>
            </a:r>
            <a:r>
              <a:rPr sz="1900" spc="-655" dirty="0">
                <a:solidFill>
                  <a:srgbClr val="131313"/>
                </a:solidFill>
                <a:latin typeface="Verdana"/>
                <a:cs typeface="Verdana"/>
              </a:rPr>
              <a:t> </a:t>
            </a:r>
            <a:r>
              <a:rPr sz="1900" spc="-60" dirty="0">
                <a:solidFill>
                  <a:srgbClr val="131313"/>
                </a:solidFill>
                <a:latin typeface="Verdana"/>
                <a:cs typeface="Verdana"/>
              </a:rPr>
              <a:t>Bank's </a:t>
            </a:r>
            <a:r>
              <a:rPr sz="1900" spc="-15" dirty="0">
                <a:solidFill>
                  <a:srgbClr val="131313"/>
                </a:solidFill>
                <a:latin typeface="Verdana"/>
                <a:cs typeface="Verdana"/>
              </a:rPr>
              <a:t>strategies </a:t>
            </a:r>
            <a:r>
              <a:rPr sz="1900" spc="-35" dirty="0">
                <a:solidFill>
                  <a:srgbClr val="131313"/>
                </a:solidFill>
                <a:latin typeface="Verdana"/>
                <a:cs typeface="Verdana"/>
              </a:rPr>
              <a:t>by </a:t>
            </a:r>
            <a:r>
              <a:rPr sz="1900" spc="-25" dirty="0">
                <a:solidFill>
                  <a:srgbClr val="131313"/>
                </a:solidFill>
                <a:latin typeface="Verdana"/>
                <a:cs typeface="Verdana"/>
              </a:rPr>
              <a:t>educating </a:t>
            </a:r>
            <a:r>
              <a:rPr sz="1900" spc="-40" dirty="0">
                <a:solidFill>
                  <a:srgbClr val="131313"/>
                </a:solidFill>
                <a:latin typeface="Verdana"/>
                <a:cs typeface="Verdana"/>
              </a:rPr>
              <a:t>other </a:t>
            </a:r>
            <a:r>
              <a:rPr sz="1900" spc="-10" dirty="0">
                <a:solidFill>
                  <a:srgbClr val="131313"/>
                </a:solidFill>
                <a:latin typeface="Verdana"/>
                <a:cs typeface="Verdana"/>
              </a:rPr>
              <a:t>business </a:t>
            </a:r>
            <a:r>
              <a:rPr sz="1900" spc="-5" dirty="0">
                <a:solidFill>
                  <a:srgbClr val="131313"/>
                </a:solidFill>
                <a:latin typeface="Verdana"/>
                <a:cs typeface="Verdana"/>
              </a:rPr>
              <a:t> </a:t>
            </a:r>
            <a:r>
              <a:rPr sz="1900" spc="-30" dirty="0">
                <a:solidFill>
                  <a:srgbClr val="131313"/>
                </a:solidFill>
                <a:latin typeface="Verdana"/>
                <a:cs typeface="Verdana"/>
              </a:rPr>
              <a:t>decision-makers on </a:t>
            </a:r>
            <a:r>
              <a:rPr sz="1900" spc="-40" dirty="0">
                <a:solidFill>
                  <a:srgbClr val="131313"/>
                </a:solidFill>
                <a:latin typeface="Verdana"/>
                <a:cs typeface="Verdana"/>
              </a:rPr>
              <a:t>the </a:t>
            </a:r>
            <a:r>
              <a:rPr sz="1900" spc="-45" dirty="0">
                <a:solidFill>
                  <a:srgbClr val="131313"/>
                </a:solidFill>
                <a:latin typeface="Verdana"/>
                <a:cs typeface="Verdana"/>
              </a:rPr>
              <a:t>negative </a:t>
            </a:r>
            <a:r>
              <a:rPr sz="1900" spc="35" dirty="0">
                <a:solidFill>
                  <a:srgbClr val="131313"/>
                </a:solidFill>
                <a:latin typeface="Verdana"/>
                <a:cs typeface="Verdana"/>
              </a:rPr>
              <a:t>effects </a:t>
            </a:r>
            <a:r>
              <a:rPr sz="1900" spc="25" dirty="0">
                <a:solidFill>
                  <a:srgbClr val="131313"/>
                </a:solidFill>
                <a:latin typeface="Verdana"/>
                <a:cs typeface="Verdana"/>
              </a:rPr>
              <a:t>of </a:t>
            </a:r>
            <a:r>
              <a:rPr sz="1900" spc="-50" dirty="0">
                <a:solidFill>
                  <a:srgbClr val="131313"/>
                </a:solidFill>
                <a:latin typeface="Verdana"/>
                <a:cs typeface="Verdana"/>
              </a:rPr>
              <a:t>a </a:t>
            </a:r>
            <a:r>
              <a:rPr sz="1900" spc="-75" dirty="0">
                <a:solidFill>
                  <a:srgbClr val="131313"/>
                </a:solidFill>
                <a:latin typeface="Verdana"/>
                <a:cs typeface="Verdana"/>
              </a:rPr>
              <a:t>high </a:t>
            </a:r>
            <a:r>
              <a:rPr sz="1900" spc="-655" dirty="0">
                <a:solidFill>
                  <a:srgbClr val="131313"/>
                </a:solidFill>
                <a:latin typeface="Verdana"/>
                <a:cs typeface="Verdana"/>
              </a:rPr>
              <a:t> </a:t>
            </a:r>
            <a:r>
              <a:rPr sz="1900" spc="-145" dirty="0">
                <a:solidFill>
                  <a:srgbClr val="131313"/>
                </a:solidFill>
                <a:latin typeface="Verdana"/>
                <a:cs typeface="Verdana"/>
              </a:rPr>
              <a:t>m</a:t>
            </a:r>
            <a:r>
              <a:rPr sz="1900" spc="-55" dirty="0">
                <a:solidFill>
                  <a:srgbClr val="131313"/>
                </a:solidFill>
                <a:latin typeface="Verdana"/>
                <a:cs typeface="Verdana"/>
              </a:rPr>
              <a:t>a</a:t>
            </a:r>
            <a:r>
              <a:rPr sz="1900" spc="-70" dirty="0">
                <a:solidFill>
                  <a:srgbClr val="131313"/>
                </a:solidFill>
                <a:latin typeface="Verdana"/>
                <a:cs typeface="Verdana"/>
              </a:rPr>
              <a:t>t</a:t>
            </a:r>
            <a:r>
              <a:rPr sz="1900" spc="55" dirty="0">
                <a:solidFill>
                  <a:srgbClr val="131313"/>
                </a:solidFill>
                <a:latin typeface="Verdana"/>
                <a:cs typeface="Verdana"/>
              </a:rPr>
              <a:t>e</a:t>
            </a:r>
            <a:r>
              <a:rPr sz="1900" spc="-130" dirty="0">
                <a:solidFill>
                  <a:srgbClr val="131313"/>
                </a:solidFill>
                <a:latin typeface="Verdana"/>
                <a:cs typeface="Verdana"/>
              </a:rPr>
              <a:t>r</a:t>
            </a:r>
            <a:r>
              <a:rPr sz="1900" spc="-95" dirty="0">
                <a:solidFill>
                  <a:srgbClr val="131313"/>
                </a:solidFill>
                <a:latin typeface="Verdana"/>
                <a:cs typeface="Verdana"/>
              </a:rPr>
              <a:t>i</a:t>
            </a:r>
            <a:r>
              <a:rPr sz="1900" spc="-55" dirty="0">
                <a:solidFill>
                  <a:srgbClr val="131313"/>
                </a:solidFill>
                <a:latin typeface="Verdana"/>
                <a:cs typeface="Verdana"/>
              </a:rPr>
              <a:t>a</a:t>
            </a:r>
            <a:r>
              <a:rPr sz="1900" dirty="0">
                <a:solidFill>
                  <a:srgbClr val="131313"/>
                </a:solidFill>
                <a:latin typeface="Verdana"/>
                <a:cs typeface="Verdana"/>
              </a:rPr>
              <a:t>l</a:t>
            </a:r>
            <a:r>
              <a:rPr sz="1900" spc="-140" dirty="0">
                <a:solidFill>
                  <a:srgbClr val="131313"/>
                </a:solidFill>
                <a:latin typeface="Verdana"/>
                <a:cs typeface="Verdana"/>
              </a:rPr>
              <a:t> </a:t>
            </a:r>
            <a:r>
              <a:rPr sz="1900" dirty="0">
                <a:solidFill>
                  <a:srgbClr val="131313"/>
                </a:solidFill>
                <a:latin typeface="Verdana"/>
                <a:cs typeface="Verdana"/>
              </a:rPr>
              <a:t>f</a:t>
            </a:r>
            <a:r>
              <a:rPr sz="1900" spc="55" dirty="0">
                <a:solidFill>
                  <a:srgbClr val="131313"/>
                </a:solidFill>
                <a:latin typeface="Verdana"/>
                <a:cs typeface="Verdana"/>
              </a:rPr>
              <a:t>oo</a:t>
            </a:r>
            <a:r>
              <a:rPr sz="1900" spc="-70" dirty="0">
                <a:solidFill>
                  <a:srgbClr val="131313"/>
                </a:solidFill>
                <a:latin typeface="Verdana"/>
                <a:cs typeface="Verdana"/>
              </a:rPr>
              <a:t>t</a:t>
            </a:r>
            <a:r>
              <a:rPr sz="1900" spc="15" dirty="0">
                <a:solidFill>
                  <a:srgbClr val="131313"/>
                </a:solidFill>
                <a:latin typeface="Verdana"/>
                <a:cs typeface="Verdana"/>
              </a:rPr>
              <a:t>p</a:t>
            </a:r>
            <a:r>
              <a:rPr sz="1900" spc="-130" dirty="0">
                <a:solidFill>
                  <a:srgbClr val="131313"/>
                </a:solidFill>
                <a:latin typeface="Verdana"/>
                <a:cs typeface="Verdana"/>
              </a:rPr>
              <a:t>r</a:t>
            </a:r>
            <a:r>
              <a:rPr sz="1900" spc="-95" dirty="0">
                <a:solidFill>
                  <a:srgbClr val="131313"/>
                </a:solidFill>
                <a:latin typeface="Verdana"/>
                <a:cs typeface="Verdana"/>
              </a:rPr>
              <a:t>i</a:t>
            </a:r>
            <a:r>
              <a:rPr sz="1900" spc="-114" dirty="0">
                <a:solidFill>
                  <a:srgbClr val="131313"/>
                </a:solidFill>
                <a:latin typeface="Verdana"/>
                <a:cs typeface="Verdana"/>
              </a:rPr>
              <a:t>n</a:t>
            </a:r>
            <a:r>
              <a:rPr sz="1900" spc="-65" dirty="0">
                <a:solidFill>
                  <a:srgbClr val="131313"/>
                </a:solidFill>
                <a:latin typeface="Verdana"/>
                <a:cs typeface="Verdana"/>
              </a:rPr>
              <a:t>t</a:t>
            </a:r>
            <a:r>
              <a:rPr sz="1900" spc="-140" dirty="0">
                <a:solidFill>
                  <a:srgbClr val="131313"/>
                </a:solidFill>
                <a:latin typeface="Verdana"/>
                <a:cs typeface="Verdana"/>
              </a:rPr>
              <a:t> </a:t>
            </a:r>
            <a:r>
              <a:rPr sz="1900" spc="-95" dirty="0">
                <a:solidFill>
                  <a:srgbClr val="131313"/>
                </a:solidFill>
                <a:latin typeface="Verdana"/>
                <a:cs typeface="Verdana"/>
              </a:rPr>
              <a:t>i</a:t>
            </a:r>
            <a:r>
              <a:rPr sz="1900" spc="-114" dirty="0">
                <a:solidFill>
                  <a:srgbClr val="131313"/>
                </a:solidFill>
                <a:latin typeface="Verdana"/>
                <a:cs typeface="Verdana"/>
              </a:rPr>
              <a:t>n</a:t>
            </a:r>
            <a:r>
              <a:rPr sz="1900" spc="15" dirty="0">
                <a:solidFill>
                  <a:srgbClr val="131313"/>
                </a:solidFill>
                <a:latin typeface="Verdana"/>
                <a:cs typeface="Verdana"/>
              </a:rPr>
              <a:t>d</a:t>
            </a:r>
            <a:r>
              <a:rPr sz="1900" spc="55" dirty="0">
                <a:solidFill>
                  <a:srgbClr val="131313"/>
                </a:solidFill>
                <a:latin typeface="Verdana"/>
                <a:cs typeface="Verdana"/>
              </a:rPr>
              <a:t>e</a:t>
            </a:r>
            <a:r>
              <a:rPr sz="1900" spc="-85" dirty="0">
                <a:solidFill>
                  <a:srgbClr val="131313"/>
                </a:solidFill>
                <a:latin typeface="Verdana"/>
                <a:cs typeface="Verdana"/>
              </a:rPr>
              <a:t>x</a:t>
            </a:r>
            <a:r>
              <a:rPr sz="1900" spc="-240" dirty="0">
                <a:solidFill>
                  <a:srgbClr val="131313"/>
                </a:solidFill>
                <a:latin typeface="Verdana"/>
                <a:cs typeface="Verdana"/>
              </a:rPr>
              <a:t>.</a:t>
            </a:r>
            <a:endParaRPr sz="1900">
              <a:latin typeface="Verdana"/>
              <a:cs typeface="Verdana"/>
            </a:endParaRPr>
          </a:p>
        </p:txBody>
      </p:sp>
      <p:sp>
        <p:nvSpPr>
          <p:cNvPr id="26" name="object 26"/>
          <p:cNvSpPr txBox="1"/>
          <p:nvPr/>
        </p:nvSpPr>
        <p:spPr>
          <a:xfrm>
            <a:off x="1282129" y="4912108"/>
            <a:ext cx="4004310" cy="383540"/>
          </a:xfrm>
          <a:prstGeom prst="rect">
            <a:avLst/>
          </a:prstGeom>
        </p:spPr>
        <p:txBody>
          <a:bodyPr vert="horz" wrap="square" lIns="0" tIns="12065" rIns="0" bIns="0" rtlCol="0">
            <a:spAutoFit/>
          </a:bodyPr>
          <a:lstStyle/>
          <a:p>
            <a:pPr marL="12700">
              <a:lnSpc>
                <a:spcPct val="100000"/>
              </a:lnSpc>
              <a:spcBef>
                <a:spcPts val="95"/>
              </a:spcBef>
            </a:pPr>
            <a:r>
              <a:rPr sz="2350" b="1" spc="40" dirty="0">
                <a:solidFill>
                  <a:srgbClr val="131313"/>
                </a:solidFill>
                <a:latin typeface="Tahoma"/>
                <a:cs typeface="Tahoma"/>
              </a:rPr>
              <a:t>What</a:t>
            </a:r>
            <a:r>
              <a:rPr sz="2350" b="1" spc="-90" dirty="0">
                <a:solidFill>
                  <a:srgbClr val="131313"/>
                </a:solidFill>
                <a:latin typeface="Tahoma"/>
                <a:cs typeface="Tahoma"/>
              </a:rPr>
              <a:t> </a:t>
            </a:r>
            <a:r>
              <a:rPr sz="2350" b="1" spc="20" dirty="0">
                <a:solidFill>
                  <a:srgbClr val="131313"/>
                </a:solidFill>
                <a:latin typeface="Tahoma"/>
                <a:cs typeface="Tahoma"/>
              </a:rPr>
              <a:t>we</a:t>
            </a:r>
            <a:r>
              <a:rPr sz="2350" b="1" spc="-90" dirty="0">
                <a:solidFill>
                  <a:srgbClr val="131313"/>
                </a:solidFill>
                <a:latin typeface="Tahoma"/>
                <a:cs typeface="Tahoma"/>
              </a:rPr>
              <a:t> </a:t>
            </a:r>
            <a:r>
              <a:rPr sz="2350" b="1" spc="50" dirty="0">
                <a:solidFill>
                  <a:srgbClr val="131313"/>
                </a:solidFill>
                <a:latin typeface="Tahoma"/>
                <a:cs typeface="Tahoma"/>
              </a:rPr>
              <a:t>hope</a:t>
            </a:r>
            <a:r>
              <a:rPr sz="2350" b="1" spc="-85" dirty="0">
                <a:solidFill>
                  <a:srgbClr val="131313"/>
                </a:solidFill>
                <a:latin typeface="Tahoma"/>
                <a:cs typeface="Tahoma"/>
              </a:rPr>
              <a:t> </a:t>
            </a:r>
            <a:r>
              <a:rPr sz="2350" b="1" spc="25" dirty="0">
                <a:solidFill>
                  <a:srgbClr val="131313"/>
                </a:solidFill>
                <a:latin typeface="Tahoma"/>
                <a:cs typeface="Tahoma"/>
              </a:rPr>
              <a:t>to</a:t>
            </a:r>
            <a:r>
              <a:rPr sz="2350" b="1" spc="-90" dirty="0">
                <a:solidFill>
                  <a:srgbClr val="131313"/>
                </a:solidFill>
                <a:latin typeface="Tahoma"/>
                <a:cs typeface="Tahoma"/>
              </a:rPr>
              <a:t> </a:t>
            </a:r>
            <a:r>
              <a:rPr sz="2350" b="1" spc="25" dirty="0">
                <a:solidFill>
                  <a:srgbClr val="131313"/>
                </a:solidFill>
                <a:latin typeface="Tahoma"/>
                <a:cs typeface="Tahoma"/>
              </a:rPr>
              <a:t>address:</a:t>
            </a:r>
            <a:endParaRPr sz="2350">
              <a:latin typeface="Tahoma"/>
              <a:cs typeface="Tahoma"/>
            </a:endParaRPr>
          </a:p>
        </p:txBody>
      </p:sp>
    </p:spTree>
  </p:cSld>
  <p:clrMapOvr>
    <a:masterClrMapping/>
  </p:clrMapOvr>
  <mc:AlternateContent xmlns:mc="http://schemas.openxmlformats.org/markup-compatibility/2006" xmlns:p14="http://schemas.microsoft.com/office/powerpoint/2010/main">
    <mc:Choice Requires="p14">
      <p:transition spd="slow" p14:dur="2000" advTm="152138"/>
    </mc:Choice>
    <mc:Fallback xmlns="">
      <p:transition spd="slow" advTm="152138"/>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6502644" cy="10286999"/>
          </a:xfrm>
          <a:prstGeom prst="rect">
            <a:avLst/>
          </a:prstGeom>
        </p:spPr>
      </p:pic>
      <p:grpSp>
        <p:nvGrpSpPr>
          <p:cNvPr id="3" name="object 3"/>
          <p:cNvGrpSpPr/>
          <p:nvPr/>
        </p:nvGrpSpPr>
        <p:grpSpPr>
          <a:xfrm>
            <a:off x="8709606" y="1773465"/>
            <a:ext cx="8115300" cy="5603875"/>
            <a:chOff x="8709606" y="1773465"/>
            <a:chExt cx="8115300" cy="5603875"/>
          </a:xfrm>
        </p:grpSpPr>
        <p:sp>
          <p:nvSpPr>
            <p:cNvPr id="4" name="object 4"/>
            <p:cNvSpPr/>
            <p:nvPr/>
          </p:nvSpPr>
          <p:spPr>
            <a:xfrm>
              <a:off x="8709606" y="1773465"/>
              <a:ext cx="8115300" cy="5603875"/>
            </a:xfrm>
            <a:custGeom>
              <a:avLst/>
              <a:gdLst/>
              <a:ahLst/>
              <a:cxnLst/>
              <a:rect l="l" t="t" r="r" b="b"/>
              <a:pathLst>
                <a:path w="8115300" h="5603875">
                  <a:moveTo>
                    <a:pt x="7937996" y="5603785"/>
                  </a:moveTo>
                  <a:lnTo>
                    <a:pt x="177304" y="5603785"/>
                  </a:lnTo>
                  <a:lnTo>
                    <a:pt x="164135" y="5602262"/>
                  </a:lnTo>
                  <a:lnTo>
                    <a:pt x="119365" y="5586215"/>
                  </a:lnTo>
                  <a:lnTo>
                    <a:pt x="79838" y="5561051"/>
                  </a:lnTo>
                  <a:lnTo>
                    <a:pt x="46846" y="5528059"/>
                  </a:lnTo>
                  <a:lnTo>
                    <a:pt x="21682" y="5488532"/>
                  </a:lnTo>
                  <a:lnTo>
                    <a:pt x="5635" y="5443762"/>
                  </a:lnTo>
                  <a:lnTo>
                    <a:pt x="0" y="5395042"/>
                  </a:lnTo>
                  <a:lnTo>
                    <a:pt x="0" y="212855"/>
                  </a:lnTo>
                  <a:lnTo>
                    <a:pt x="5635" y="164135"/>
                  </a:lnTo>
                  <a:lnTo>
                    <a:pt x="21682" y="119365"/>
                  </a:lnTo>
                  <a:lnTo>
                    <a:pt x="46846" y="79838"/>
                  </a:lnTo>
                  <a:lnTo>
                    <a:pt x="79838" y="46846"/>
                  </a:lnTo>
                  <a:lnTo>
                    <a:pt x="119365" y="21681"/>
                  </a:lnTo>
                  <a:lnTo>
                    <a:pt x="164135" y="5635"/>
                  </a:lnTo>
                  <a:lnTo>
                    <a:pt x="212853" y="0"/>
                  </a:lnTo>
                  <a:lnTo>
                    <a:pt x="7902446" y="0"/>
                  </a:lnTo>
                  <a:lnTo>
                    <a:pt x="7951164" y="5635"/>
                  </a:lnTo>
                  <a:lnTo>
                    <a:pt x="7995934" y="21681"/>
                  </a:lnTo>
                  <a:lnTo>
                    <a:pt x="8035461" y="46846"/>
                  </a:lnTo>
                  <a:lnTo>
                    <a:pt x="8068452" y="79838"/>
                  </a:lnTo>
                  <a:lnTo>
                    <a:pt x="8093617" y="119365"/>
                  </a:lnTo>
                  <a:lnTo>
                    <a:pt x="8109664" y="164135"/>
                  </a:lnTo>
                  <a:lnTo>
                    <a:pt x="8115299" y="212855"/>
                  </a:lnTo>
                  <a:lnTo>
                    <a:pt x="8115299" y="5395042"/>
                  </a:lnTo>
                  <a:lnTo>
                    <a:pt x="8109664" y="5443762"/>
                  </a:lnTo>
                  <a:lnTo>
                    <a:pt x="8093617" y="5488532"/>
                  </a:lnTo>
                  <a:lnTo>
                    <a:pt x="8068452" y="5528059"/>
                  </a:lnTo>
                  <a:lnTo>
                    <a:pt x="8035461" y="5561051"/>
                  </a:lnTo>
                  <a:lnTo>
                    <a:pt x="7995934" y="5586215"/>
                  </a:lnTo>
                  <a:lnTo>
                    <a:pt x="7951164" y="5602262"/>
                  </a:lnTo>
                  <a:lnTo>
                    <a:pt x="7937996" y="5603785"/>
                  </a:lnTo>
                  <a:close/>
                </a:path>
              </a:pathLst>
            </a:custGeom>
            <a:solidFill>
              <a:srgbClr val="FBC20A"/>
            </a:solidFill>
          </p:spPr>
          <p:txBody>
            <a:bodyPr wrap="square" lIns="0" tIns="0" rIns="0" bIns="0" rtlCol="0"/>
            <a:lstStyle/>
            <a:p>
              <a:endParaRPr/>
            </a:p>
          </p:txBody>
        </p:sp>
        <p:pic>
          <p:nvPicPr>
            <p:cNvPr id="5" name="object 5"/>
            <p:cNvPicPr/>
            <p:nvPr/>
          </p:nvPicPr>
          <p:blipFill>
            <a:blip r:embed="rId3" cstate="print"/>
            <a:stretch>
              <a:fillRect/>
            </a:stretch>
          </p:blipFill>
          <p:spPr>
            <a:xfrm>
              <a:off x="9254763" y="2656685"/>
              <a:ext cx="76200" cy="76199"/>
            </a:xfrm>
            <a:prstGeom prst="rect">
              <a:avLst/>
            </a:prstGeom>
          </p:spPr>
        </p:pic>
        <p:pic>
          <p:nvPicPr>
            <p:cNvPr id="6" name="object 6"/>
            <p:cNvPicPr/>
            <p:nvPr/>
          </p:nvPicPr>
          <p:blipFill>
            <a:blip r:embed="rId3" cstate="print"/>
            <a:stretch>
              <a:fillRect/>
            </a:stretch>
          </p:blipFill>
          <p:spPr>
            <a:xfrm>
              <a:off x="9254763" y="4656935"/>
              <a:ext cx="76200" cy="76199"/>
            </a:xfrm>
            <a:prstGeom prst="rect">
              <a:avLst/>
            </a:prstGeom>
          </p:spPr>
        </p:pic>
        <p:pic>
          <p:nvPicPr>
            <p:cNvPr id="7" name="object 7"/>
            <p:cNvPicPr/>
            <p:nvPr/>
          </p:nvPicPr>
          <p:blipFill>
            <a:blip r:embed="rId3" cstate="print"/>
            <a:stretch>
              <a:fillRect/>
            </a:stretch>
          </p:blipFill>
          <p:spPr>
            <a:xfrm>
              <a:off x="9254763" y="5657060"/>
              <a:ext cx="76200" cy="76199"/>
            </a:xfrm>
            <a:prstGeom prst="rect">
              <a:avLst/>
            </a:prstGeom>
          </p:spPr>
        </p:pic>
      </p:grpSp>
      <p:sp>
        <p:nvSpPr>
          <p:cNvPr id="8" name="object 8"/>
          <p:cNvSpPr txBox="1"/>
          <p:nvPr/>
        </p:nvSpPr>
        <p:spPr>
          <a:xfrm>
            <a:off x="9461733" y="2473164"/>
            <a:ext cx="6920865" cy="4692650"/>
          </a:xfrm>
          <a:prstGeom prst="rect">
            <a:avLst/>
          </a:prstGeom>
        </p:spPr>
        <p:txBody>
          <a:bodyPr vert="horz" wrap="square" lIns="0" tIns="12700" rIns="0" bIns="0" rtlCol="0">
            <a:spAutoFit/>
          </a:bodyPr>
          <a:lstStyle/>
          <a:p>
            <a:pPr marL="12700" marR="5080">
              <a:lnSpc>
                <a:spcPct val="115100"/>
              </a:lnSpc>
              <a:spcBef>
                <a:spcPts val="100"/>
              </a:spcBef>
            </a:pPr>
            <a:r>
              <a:rPr sz="1900" spc="110" dirty="0">
                <a:solidFill>
                  <a:srgbClr val="131313"/>
                </a:solidFill>
                <a:latin typeface="Verdana"/>
                <a:cs typeface="Verdana"/>
              </a:rPr>
              <a:t>We </a:t>
            </a:r>
            <a:r>
              <a:rPr sz="1900" spc="-15" dirty="0">
                <a:solidFill>
                  <a:srgbClr val="131313"/>
                </a:solidFill>
                <a:latin typeface="Verdana"/>
                <a:cs typeface="Verdana"/>
              </a:rPr>
              <a:t>sent </a:t>
            </a:r>
            <a:r>
              <a:rPr sz="1900" spc="-185" dirty="0">
                <a:solidFill>
                  <a:srgbClr val="131313"/>
                </a:solidFill>
                <a:latin typeface="Verdana"/>
                <a:cs typeface="Verdana"/>
              </a:rPr>
              <a:t>15 </a:t>
            </a:r>
            <a:r>
              <a:rPr sz="1900" spc="15" dirty="0">
                <a:solidFill>
                  <a:srgbClr val="131313"/>
                </a:solidFill>
                <a:latin typeface="Verdana"/>
                <a:cs typeface="Verdana"/>
              </a:rPr>
              <a:t>delegates </a:t>
            </a:r>
            <a:r>
              <a:rPr sz="1900" spc="-5" dirty="0">
                <a:solidFill>
                  <a:srgbClr val="131313"/>
                </a:solidFill>
                <a:latin typeface="Verdana"/>
                <a:cs typeface="Verdana"/>
              </a:rPr>
              <a:t>to </a:t>
            </a:r>
            <a:r>
              <a:rPr sz="1900" spc="-40" dirty="0">
                <a:solidFill>
                  <a:srgbClr val="131313"/>
                </a:solidFill>
                <a:latin typeface="Verdana"/>
                <a:cs typeface="Verdana"/>
              </a:rPr>
              <a:t>the </a:t>
            </a:r>
            <a:r>
              <a:rPr sz="1900" spc="20" dirty="0">
                <a:solidFill>
                  <a:srgbClr val="131313"/>
                </a:solidFill>
                <a:latin typeface="Verdana"/>
                <a:cs typeface="Verdana"/>
              </a:rPr>
              <a:t>World </a:t>
            </a:r>
            <a:r>
              <a:rPr sz="1900" spc="-60" dirty="0">
                <a:solidFill>
                  <a:srgbClr val="131313"/>
                </a:solidFill>
                <a:latin typeface="Verdana"/>
                <a:cs typeface="Verdana"/>
              </a:rPr>
              <a:t>Bank </a:t>
            </a:r>
            <a:r>
              <a:rPr sz="1900" dirty="0">
                <a:solidFill>
                  <a:srgbClr val="131313"/>
                </a:solidFill>
                <a:latin typeface="Verdana"/>
                <a:cs typeface="Verdana"/>
              </a:rPr>
              <a:t>Meetings </a:t>
            </a:r>
            <a:r>
              <a:rPr sz="1900" spc="-100" dirty="0">
                <a:solidFill>
                  <a:srgbClr val="131313"/>
                </a:solidFill>
                <a:latin typeface="Verdana"/>
                <a:cs typeface="Verdana"/>
              </a:rPr>
              <a:t>in </a:t>
            </a:r>
            <a:r>
              <a:rPr sz="1900" spc="-95" dirty="0">
                <a:solidFill>
                  <a:srgbClr val="131313"/>
                </a:solidFill>
                <a:latin typeface="Verdana"/>
                <a:cs typeface="Verdana"/>
              </a:rPr>
              <a:t> </a:t>
            </a:r>
            <a:r>
              <a:rPr sz="1900" spc="15" dirty="0">
                <a:solidFill>
                  <a:srgbClr val="131313"/>
                </a:solidFill>
                <a:latin typeface="Verdana"/>
                <a:cs typeface="Verdana"/>
              </a:rPr>
              <a:t>October</a:t>
            </a:r>
            <a:r>
              <a:rPr sz="1900" spc="-140" dirty="0">
                <a:solidFill>
                  <a:srgbClr val="131313"/>
                </a:solidFill>
                <a:latin typeface="Verdana"/>
                <a:cs typeface="Verdana"/>
              </a:rPr>
              <a:t> </a:t>
            </a:r>
            <a:r>
              <a:rPr sz="1900" spc="-114" dirty="0">
                <a:solidFill>
                  <a:srgbClr val="131313"/>
                </a:solidFill>
                <a:latin typeface="Verdana"/>
                <a:cs typeface="Verdana"/>
              </a:rPr>
              <a:t>2017,</a:t>
            </a:r>
            <a:r>
              <a:rPr sz="1900" spc="-140" dirty="0">
                <a:solidFill>
                  <a:srgbClr val="131313"/>
                </a:solidFill>
                <a:latin typeface="Verdana"/>
                <a:cs typeface="Verdana"/>
              </a:rPr>
              <a:t> </a:t>
            </a:r>
            <a:r>
              <a:rPr sz="1900" spc="-25" dirty="0">
                <a:solidFill>
                  <a:srgbClr val="131313"/>
                </a:solidFill>
                <a:latin typeface="Verdana"/>
                <a:cs typeface="Verdana"/>
              </a:rPr>
              <a:t>where</a:t>
            </a:r>
            <a:r>
              <a:rPr sz="1900" spc="-135" dirty="0">
                <a:solidFill>
                  <a:srgbClr val="131313"/>
                </a:solidFill>
                <a:latin typeface="Verdana"/>
                <a:cs typeface="Verdana"/>
              </a:rPr>
              <a:t> </a:t>
            </a:r>
            <a:r>
              <a:rPr sz="1900" spc="-55" dirty="0">
                <a:solidFill>
                  <a:srgbClr val="131313"/>
                </a:solidFill>
                <a:latin typeface="Verdana"/>
                <a:cs typeface="Verdana"/>
              </a:rPr>
              <a:t>they</a:t>
            </a:r>
            <a:r>
              <a:rPr sz="1900" spc="-140" dirty="0">
                <a:solidFill>
                  <a:srgbClr val="131313"/>
                </a:solidFill>
                <a:latin typeface="Verdana"/>
                <a:cs typeface="Verdana"/>
              </a:rPr>
              <a:t> </a:t>
            </a:r>
            <a:r>
              <a:rPr sz="1900" spc="5" dirty="0">
                <a:solidFill>
                  <a:srgbClr val="131313"/>
                </a:solidFill>
                <a:latin typeface="Verdana"/>
                <a:cs typeface="Verdana"/>
              </a:rPr>
              <a:t>collaborated</a:t>
            </a:r>
            <a:r>
              <a:rPr sz="1900" spc="-135" dirty="0">
                <a:solidFill>
                  <a:srgbClr val="131313"/>
                </a:solidFill>
                <a:latin typeface="Verdana"/>
                <a:cs typeface="Verdana"/>
              </a:rPr>
              <a:t> </a:t>
            </a:r>
            <a:r>
              <a:rPr sz="1900" spc="-70" dirty="0">
                <a:solidFill>
                  <a:srgbClr val="131313"/>
                </a:solidFill>
                <a:latin typeface="Verdana"/>
                <a:cs typeface="Verdana"/>
              </a:rPr>
              <a:t>with</a:t>
            </a:r>
            <a:r>
              <a:rPr sz="1900" spc="-140" dirty="0">
                <a:solidFill>
                  <a:srgbClr val="131313"/>
                </a:solidFill>
                <a:latin typeface="Verdana"/>
                <a:cs typeface="Verdana"/>
              </a:rPr>
              <a:t> </a:t>
            </a:r>
            <a:r>
              <a:rPr sz="1900" spc="-40" dirty="0">
                <a:solidFill>
                  <a:srgbClr val="131313"/>
                </a:solidFill>
                <a:latin typeface="Verdana"/>
                <a:cs typeface="Verdana"/>
              </a:rPr>
              <a:t>other</a:t>
            </a:r>
            <a:r>
              <a:rPr sz="1900" spc="-140" dirty="0">
                <a:solidFill>
                  <a:srgbClr val="131313"/>
                </a:solidFill>
                <a:latin typeface="Verdana"/>
                <a:cs typeface="Verdana"/>
              </a:rPr>
              <a:t> </a:t>
            </a:r>
            <a:r>
              <a:rPr sz="1900" spc="40" dirty="0">
                <a:solidFill>
                  <a:srgbClr val="131313"/>
                </a:solidFill>
                <a:latin typeface="Verdana"/>
                <a:cs typeface="Verdana"/>
              </a:rPr>
              <a:t>CSOs</a:t>
            </a:r>
            <a:r>
              <a:rPr sz="1900" spc="-135" dirty="0">
                <a:solidFill>
                  <a:srgbClr val="131313"/>
                </a:solidFill>
                <a:latin typeface="Verdana"/>
                <a:cs typeface="Verdana"/>
              </a:rPr>
              <a:t> </a:t>
            </a:r>
            <a:r>
              <a:rPr sz="1900" spc="-5" dirty="0">
                <a:solidFill>
                  <a:srgbClr val="131313"/>
                </a:solidFill>
                <a:latin typeface="Verdana"/>
                <a:cs typeface="Verdana"/>
              </a:rPr>
              <a:t>to </a:t>
            </a:r>
            <a:r>
              <a:rPr sz="1900" spc="-655" dirty="0">
                <a:solidFill>
                  <a:srgbClr val="131313"/>
                </a:solidFill>
                <a:latin typeface="Verdana"/>
                <a:cs typeface="Verdana"/>
              </a:rPr>
              <a:t> </a:t>
            </a:r>
            <a:r>
              <a:rPr sz="1900" spc="-15" dirty="0">
                <a:solidFill>
                  <a:srgbClr val="131313"/>
                </a:solidFill>
                <a:latin typeface="Verdana"/>
                <a:cs typeface="Verdana"/>
              </a:rPr>
              <a:t>pressure </a:t>
            </a:r>
            <a:r>
              <a:rPr sz="1900" spc="-40" dirty="0">
                <a:solidFill>
                  <a:srgbClr val="131313"/>
                </a:solidFill>
                <a:latin typeface="Verdana"/>
                <a:cs typeface="Verdana"/>
              </a:rPr>
              <a:t>the </a:t>
            </a:r>
            <a:r>
              <a:rPr sz="1900" spc="20" dirty="0">
                <a:solidFill>
                  <a:srgbClr val="131313"/>
                </a:solidFill>
                <a:latin typeface="Verdana"/>
                <a:cs typeface="Verdana"/>
              </a:rPr>
              <a:t>World </a:t>
            </a:r>
            <a:r>
              <a:rPr sz="1900" spc="-60" dirty="0">
                <a:solidFill>
                  <a:srgbClr val="131313"/>
                </a:solidFill>
                <a:latin typeface="Verdana"/>
                <a:cs typeface="Verdana"/>
              </a:rPr>
              <a:t>Bank </a:t>
            </a:r>
            <a:r>
              <a:rPr sz="1900" spc="-25" dirty="0">
                <a:solidFill>
                  <a:srgbClr val="131313"/>
                </a:solidFill>
                <a:latin typeface="Verdana"/>
                <a:cs typeface="Verdana"/>
              </a:rPr>
              <a:t>Group </a:t>
            </a:r>
            <a:r>
              <a:rPr sz="1900" spc="-5" dirty="0">
                <a:solidFill>
                  <a:srgbClr val="131313"/>
                </a:solidFill>
                <a:latin typeface="Verdana"/>
                <a:cs typeface="Verdana"/>
              </a:rPr>
              <a:t>to </a:t>
            </a:r>
            <a:r>
              <a:rPr sz="1900" spc="-40" dirty="0">
                <a:solidFill>
                  <a:srgbClr val="131313"/>
                </a:solidFill>
                <a:latin typeface="Verdana"/>
                <a:cs typeface="Verdana"/>
              </a:rPr>
              <a:t>alter </a:t>
            </a:r>
            <a:r>
              <a:rPr sz="1900" spc="-30" dirty="0">
                <a:solidFill>
                  <a:srgbClr val="131313"/>
                </a:solidFill>
                <a:latin typeface="Verdana"/>
                <a:cs typeface="Verdana"/>
              </a:rPr>
              <a:t>its </a:t>
            </a:r>
            <a:r>
              <a:rPr sz="1900" spc="15" dirty="0">
                <a:solidFill>
                  <a:srgbClr val="131313"/>
                </a:solidFill>
                <a:latin typeface="Verdana"/>
                <a:cs typeface="Verdana"/>
              </a:rPr>
              <a:t>stances </a:t>
            </a:r>
            <a:r>
              <a:rPr sz="1900" spc="-30" dirty="0">
                <a:solidFill>
                  <a:srgbClr val="131313"/>
                </a:solidFill>
                <a:latin typeface="Verdana"/>
                <a:cs typeface="Verdana"/>
              </a:rPr>
              <a:t>on </a:t>
            </a:r>
            <a:r>
              <a:rPr sz="1900" spc="-25" dirty="0">
                <a:solidFill>
                  <a:srgbClr val="131313"/>
                </a:solidFill>
                <a:latin typeface="Verdana"/>
                <a:cs typeface="Verdana"/>
              </a:rPr>
              <a:t> </a:t>
            </a:r>
            <a:r>
              <a:rPr sz="1900" spc="145" dirty="0">
                <a:solidFill>
                  <a:srgbClr val="131313"/>
                </a:solidFill>
                <a:latin typeface="Verdana"/>
                <a:cs typeface="Verdana"/>
              </a:rPr>
              <a:t>c</a:t>
            </a:r>
            <a:r>
              <a:rPr sz="1900" dirty="0">
                <a:solidFill>
                  <a:srgbClr val="131313"/>
                </a:solidFill>
                <a:latin typeface="Verdana"/>
                <a:cs typeface="Verdana"/>
              </a:rPr>
              <a:t>l</a:t>
            </a:r>
            <a:r>
              <a:rPr sz="1900" spc="-95" dirty="0">
                <a:solidFill>
                  <a:srgbClr val="131313"/>
                </a:solidFill>
                <a:latin typeface="Verdana"/>
                <a:cs typeface="Verdana"/>
              </a:rPr>
              <a:t>i</a:t>
            </a:r>
            <a:r>
              <a:rPr sz="1900" spc="-145" dirty="0">
                <a:solidFill>
                  <a:srgbClr val="131313"/>
                </a:solidFill>
                <a:latin typeface="Verdana"/>
                <a:cs typeface="Verdana"/>
              </a:rPr>
              <a:t>m</a:t>
            </a:r>
            <a:r>
              <a:rPr sz="1900" spc="-55" dirty="0">
                <a:solidFill>
                  <a:srgbClr val="131313"/>
                </a:solidFill>
                <a:latin typeface="Verdana"/>
                <a:cs typeface="Verdana"/>
              </a:rPr>
              <a:t>a</a:t>
            </a:r>
            <a:r>
              <a:rPr sz="1900" spc="-70" dirty="0">
                <a:solidFill>
                  <a:srgbClr val="131313"/>
                </a:solidFill>
                <a:latin typeface="Verdana"/>
                <a:cs typeface="Verdana"/>
              </a:rPr>
              <a:t>t</a:t>
            </a:r>
            <a:r>
              <a:rPr sz="1900" spc="60" dirty="0">
                <a:solidFill>
                  <a:srgbClr val="131313"/>
                </a:solidFill>
                <a:latin typeface="Verdana"/>
                <a:cs typeface="Verdana"/>
              </a:rPr>
              <a:t>e</a:t>
            </a:r>
            <a:r>
              <a:rPr sz="1900" spc="-140" dirty="0">
                <a:solidFill>
                  <a:srgbClr val="131313"/>
                </a:solidFill>
                <a:latin typeface="Verdana"/>
                <a:cs typeface="Verdana"/>
              </a:rPr>
              <a:t> </a:t>
            </a:r>
            <a:r>
              <a:rPr sz="1900" spc="145" dirty="0">
                <a:solidFill>
                  <a:srgbClr val="131313"/>
                </a:solidFill>
                <a:latin typeface="Verdana"/>
                <a:cs typeface="Verdana"/>
              </a:rPr>
              <a:t>c</a:t>
            </a:r>
            <a:r>
              <a:rPr sz="1900" spc="-114" dirty="0">
                <a:solidFill>
                  <a:srgbClr val="131313"/>
                </a:solidFill>
                <a:latin typeface="Verdana"/>
                <a:cs typeface="Verdana"/>
              </a:rPr>
              <a:t>h</a:t>
            </a:r>
            <a:r>
              <a:rPr sz="1900" spc="-55" dirty="0">
                <a:solidFill>
                  <a:srgbClr val="131313"/>
                </a:solidFill>
                <a:latin typeface="Verdana"/>
                <a:cs typeface="Verdana"/>
              </a:rPr>
              <a:t>a</a:t>
            </a:r>
            <a:r>
              <a:rPr sz="1900" spc="-114" dirty="0">
                <a:solidFill>
                  <a:srgbClr val="131313"/>
                </a:solidFill>
                <a:latin typeface="Verdana"/>
                <a:cs typeface="Verdana"/>
              </a:rPr>
              <a:t>n</a:t>
            </a:r>
            <a:r>
              <a:rPr sz="1900" spc="15" dirty="0">
                <a:solidFill>
                  <a:srgbClr val="131313"/>
                </a:solidFill>
                <a:latin typeface="Verdana"/>
                <a:cs typeface="Verdana"/>
              </a:rPr>
              <a:t>g</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a</a:t>
            </a:r>
            <a:r>
              <a:rPr sz="1900" spc="-114" dirty="0">
                <a:solidFill>
                  <a:srgbClr val="131313"/>
                </a:solidFill>
                <a:latin typeface="Verdana"/>
                <a:cs typeface="Verdana"/>
              </a:rPr>
              <a:t>n</a:t>
            </a:r>
            <a:r>
              <a:rPr sz="1900" spc="20" dirty="0">
                <a:solidFill>
                  <a:srgbClr val="131313"/>
                </a:solidFill>
                <a:latin typeface="Verdana"/>
                <a:cs typeface="Verdana"/>
              </a:rPr>
              <a:t>d</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e</a:t>
            </a:r>
            <a:r>
              <a:rPr sz="1900" spc="10" dirty="0">
                <a:solidFill>
                  <a:srgbClr val="131313"/>
                </a:solidFill>
                <a:latin typeface="Verdana"/>
                <a:cs typeface="Verdana"/>
              </a:rPr>
              <a:t>q</a:t>
            </a:r>
            <a:r>
              <a:rPr sz="1900" spc="-110" dirty="0">
                <a:solidFill>
                  <a:srgbClr val="131313"/>
                </a:solidFill>
                <a:latin typeface="Verdana"/>
                <a:cs typeface="Verdana"/>
              </a:rPr>
              <a:t>u</a:t>
            </a:r>
            <a:r>
              <a:rPr sz="1900" spc="-95" dirty="0">
                <a:solidFill>
                  <a:srgbClr val="131313"/>
                </a:solidFill>
                <a:latin typeface="Verdana"/>
                <a:cs typeface="Verdana"/>
              </a:rPr>
              <a:t>i</a:t>
            </a:r>
            <a:r>
              <a:rPr sz="1900" spc="-70" dirty="0">
                <a:solidFill>
                  <a:srgbClr val="131313"/>
                </a:solidFill>
                <a:latin typeface="Verdana"/>
                <a:cs typeface="Verdana"/>
              </a:rPr>
              <a:t>t</a:t>
            </a:r>
            <a:r>
              <a:rPr sz="1900" spc="-55" dirty="0">
                <a:solidFill>
                  <a:srgbClr val="131313"/>
                </a:solidFill>
                <a:latin typeface="Verdana"/>
                <a:cs typeface="Verdana"/>
              </a:rPr>
              <a:t>a</a:t>
            </a:r>
            <a:r>
              <a:rPr sz="1900" spc="15" dirty="0">
                <a:solidFill>
                  <a:srgbClr val="131313"/>
                </a:solidFill>
                <a:latin typeface="Verdana"/>
                <a:cs typeface="Verdana"/>
              </a:rPr>
              <a:t>b</a:t>
            </a:r>
            <a:r>
              <a:rPr sz="1900" dirty="0">
                <a:solidFill>
                  <a:srgbClr val="131313"/>
                </a:solidFill>
                <a:latin typeface="Verdana"/>
                <a:cs typeface="Verdana"/>
              </a:rPr>
              <a:t>l</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a</a:t>
            </a:r>
            <a:r>
              <a:rPr sz="1900" dirty="0">
                <a:solidFill>
                  <a:srgbClr val="131313"/>
                </a:solidFill>
                <a:latin typeface="Verdana"/>
                <a:cs typeface="Verdana"/>
              </a:rPr>
              <a:t>ll</a:t>
            </a:r>
            <a:r>
              <a:rPr sz="1900" spc="55" dirty="0">
                <a:solidFill>
                  <a:srgbClr val="131313"/>
                </a:solidFill>
                <a:latin typeface="Verdana"/>
                <a:cs typeface="Verdana"/>
              </a:rPr>
              <a:t>o</a:t>
            </a:r>
            <a:r>
              <a:rPr sz="1900" spc="145" dirty="0">
                <a:solidFill>
                  <a:srgbClr val="131313"/>
                </a:solidFill>
                <a:latin typeface="Verdana"/>
                <a:cs typeface="Verdana"/>
              </a:rPr>
              <a:t>c</a:t>
            </a:r>
            <a:r>
              <a:rPr sz="1900" spc="-55" dirty="0">
                <a:solidFill>
                  <a:srgbClr val="131313"/>
                </a:solidFill>
                <a:latin typeface="Verdana"/>
                <a:cs typeface="Verdana"/>
              </a:rPr>
              <a:t>a</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0" dirty="0">
                <a:solidFill>
                  <a:srgbClr val="131313"/>
                </a:solidFill>
                <a:latin typeface="Verdana"/>
                <a:cs typeface="Verdana"/>
              </a:rPr>
              <a:t>n</a:t>
            </a:r>
            <a:r>
              <a:rPr sz="1900" spc="-140"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  </a:t>
            </a:r>
            <a:r>
              <a:rPr sz="1900" spc="15" dirty="0">
                <a:solidFill>
                  <a:srgbClr val="131313"/>
                </a:solidFill>
                <a:latin typeface="Verdana"/>
                <a:cs typeface="Verdana"/>
              </a:rPr>
              <a:t>d</a:t>
            </a:r>
            <a:r>
              <a:rPr sz="1900" spc="55" dirty="0">
                <a:solidFill>
                  <a:srgbClr val="131313"/>
                </a:solidFill>
                <a:latin typeface="Verdana"/>
                <a:cs typeface="Verdana"/>
              </a:rPr>
              <a:t>e</a:t>
            </a:r>
            <a:r>
              <a:rPr sz="1900" spc="-145" dirty="0">
                <a:solidFill>
                  <a:srgbClr val="131313"/>
                </a:solidFill>
                <a:latin typeface="Verdana"/>
                <a:cs typeface="Verdana"/>
              </a:rPr>
              <a:t>v</a:t>
            </a:r>
            <a:r>
              <a:rPr sz="1900" spc="55" dirty="0">
                <a:solidFill>
                  <a:srgbClr val="131313"/>
                </a:solidFill>
                <a:latin typeface="Verdana"/>
                <a:cs typeface="Verdana"/>
              </a:rPr>
              <a:t>e</a:t>
            </a:r>
            <a:r>
              <a:rPr sz="1900" dirty="0">
                <a:solidFill>
                  <a:srgbClr val="131313"/>
                </a:solidFill>
                <a:latin typeface="Verdana"/>
                <a:cs typeface="Verdana"/>
              </a:rPr>
              <a:t>l</a:t>
            </a:r>
            <a:r>
              <a:rPr sz="1900" spc="55" dirty="0">
                <a:solidFill>
                  <a:srgbClr val="131313"/>
                </a:solidFill>
                <a:latin typeface="Verdana"/>
                <a:cs typeface="Verdana"/>
              </a:rPr>
              <a:t>o</a:t>
            </a:r>
            <a:r>
              <a:rPr sz="1900" spc="15" dirty="0">
                <a:solidFill>
                  <a:srgbClr val="131313"/>
                </a:solidFill>
                <a:latin typeface="Verdana"/>
                <a:cs typeface="Verdana"/>
              </a:rPr>
              <a:t>p</a:t>
            </a:r>
            <a:r>
              <a:rPr sz="1900" spc="-145" dirty="0">
                <a:solidFill>
                  <a:srgbClr val="131313"/>
                </a:solidFill>
                <a:latin typeface="Verdana"/>
                <a:cs typeface="Verdana"/>
              </a:rPr>
              <a:t>m</a:t>
            </a:r>
            <a:r>
              <a:rPr sz="1900" spc="55" dirty="0">
                <a:solidFill>
                  <a:srgbClr val="131313"/>
                </a:solidFill>
                <a:latin typeface="Verdana"/>
                <a:cs typeface="Verdana"/>
              </a:rPr>
              <a:t>e</a:t>
            </a:r>
            <a:r>
              <a:rPr sz="1900" spc="-114" dirty="0">
                <a:solidFill>
                  <a:srgbClr val="131313"/>
                </a:solidFill>
                <a:latin typeface="Verdana"/>
                <a:cs typeface="Verdana"/>
              </a:rPr>
              <a:t>n</a:t>
            </a:r>
            <a:r>
              <a:rPr sz="1900" spc="-65" dirty="0">
                <a:solidFill>
                  <a:srgbClr val="131313"/>
                </a:solidFill>
                <a:latin typeface="Verdana"/>
                <a:cs typeface="Verdana"/>
              </a:rPr>
              <a:t>t</a:t>
            </a:r>
            <a:r>
              <a:rPr sz="1900" spc="-140" dirty="0">
                <a:solidFill>
                  <a:srgbClr val="131313"/>
                </a:solidFill>
                <a:latin typeface="Verdana"/>
                <a:cs typeface="Verdana"/>
              </a:rPr>
              <a:t> </a:t>
            </a:r>
            <a:r>
              <a:rPr sz="1900" dirty="0">
                <a:solidFill>
                  <a:srgbClr val="131313"/>
                </a:solidFill>
                <a:latin typeface="Verdana"/>
                <a:cs typeface="Verdana"/>
              </a:rPr>
              <a:t>f</a:t>
            </a:r>
            <a:r>
              <a:rPr sz="1900" spc="-95" dirty="0">
                <a:solidFill>
                  <a:srgbClr val="131313"/>
                </a:solidFill>
                <a:latin typeface="Verdana"/>
                <a:cs typeface="Verdana"/>
              </a:rPr>
              <a:t>i</a:t>
            </a:r>
            <a:r>
              <a:rPr sz="1900" spc="-114" dirty="0">
                <a:solidFill>
                  <a:srgbClr val="131313"/>
                </a:solidFill>
                <a:latin typeface="Verdana"/>
                <a:cs typeface="Verdana"/>
              </a:rPr>
              <a:t>n</a:t>
            </a:r>
            <a:r>
              <a:rPr sz="1900" spc="-55" dirty="0">
                <a:solidFill>
                  <a:srgbClr val="131313"/>
                </a:solidFill>
                <a:latin typeface="Verdana"/>
                <a:cs typeface="Verdana"/>
              </a:rPr>
              <a:t>a</a:t>
            </a:r>
            <a:r>
              <a:rPr sz="1900" spc="-114" dirty="0">
                <a:solidFill>
                  <a:srgbClr val="131313"/>
                </a:solidFill>
                <a:latin typeface="Verdana"/>
                <a:cs typeface="Verdana"/>
              </a:rPr>
              <a:t>n</a:t>
            </a:r>
            <a:r>
              <a:rPr sz="1900" spc="145" dirty="0">
                <a:solidFill>
                  <a:srgbClr val="131313"/>
                </a:solidFill>
                <a:latin typeface="Verdana"/>
                <a:cs typeface="Verdana"/>
              </a:rPr>
              <a:t>c</a:t>
            </a:r>
            <a:r>
              <a:rPr sz="1900" spc="-95" dirty="0">
                <a:solidFill>
                  <a:srgbClr val="131313"/>
                </a:solidFill>
                <a:latin typeface="Verdana"/>
                <a:cs typeface="Verdana"/>
              </a:rPr>
              <a:t>i</a:t>
            </a:r>
            <a:r>
              <a:rPr sz="1900" spc="-114" dirty="0">
                <a:solidFill>
                  <a:srgbClr val="131313"/>
                </a:solidFill>
                <a:latin typeface="Verdana"/>
                <a:cs typeface="Verdana"/>
              </a:rPr>
              <a:t>n</a:t>
            </a:r>
            <a:r>
              <a:rPr sz="1900" spc="20" dirty="0">
                <a:solidFill>
                  <a:srgbClr val="131313"/>
                </a:solidFill>
                <a:latin typeface="Verdana"/>
                <a:cs typeface="Verdana"/>
              </a:rPr>
              <a:t>g</a:t>
            </a:r>
            <a:r>
              <a:rPr sz="1900" spc="-140" dirty="0">
                <a:solidFill>
                  <a:srgbClr val="131313"/>
                </a:solidFill>
                <a:latin typeface="Verdana"/>
                <a:cs typeface="Verdana"/>
              </a:rPr>
              <a:t> </a:t>
            </a:r>
            <a:r>
              <a:rPr sz="1900" spc="-300" dirty="0">
                <a:solidFill>
                  <a:srgbClr val="131313"/>
                </a:solidFill>
                <a:latin typeface="Verdana"/>
                <a:cs typeface="Verdana"/>
              </a:rPr>
              <a:t>(</a:t>
            </a:r>
            <a:r>
              <a:rPr sz="1900" spc="-30" dirty="0">
                <a:solidFill>
                  <a:srgbClr val="131313"/>
                </a:solidFill>
                <a:latin typeface="Verdana"/>
                <a:cs typeface="Verdana"/>
              </a:rPr>
              <a:t>S</a:t>
            </a:r>
            <a:r>
              <a:rPr sz="1900" spc="-110" dirty="0">
                <a:solidFill>
                  <a:srgbClr val="131313"/>
                </a:solidFill>
                <a:latin typeface="Verdana"/>
                <a:cs typeface="Verdana"/>
              </a:rPr>
              <a:t>u</a:t>
            </a:r>
            <a:r>
              <a:rPr sz="1900" spc="6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a</a:t>
            </a:r>
            <a:r>
              <a:rPr sz="1900" spc="-95" dirty="0">
                <a:solidFill>
                  <a:srgbClr val="131313"/>
                </a:solidFill>
                <a:latin typeface="Verdana"/>
                <a:cs typeface="Verdana"/>
              </a:rPr>
              <a:t>i</a:t>
            </a:r>
            <a:r>
              <a:rPr sz="1900" spc="-114" dirty="0">
                <a:solidFill>
                  <a:srgbClr val="131313"/>
                </a:solidFill>
                <a:latin typeface="Verdana"/>
                <a:cs typeface="Verdana"/>
              </a:rPr>
              <a:t>n</a:t>
            </a:r>
            <a:r>
              <a:rPr sz="1900" spc="-45" dirty="0">
                <a:solidFill>
                  <a:srgbClr val="131313"/>
                </a:solidFill>
                <a:latin typeface="Verdana"/>
                <a:cs typeface="Verdana"/>
              </a:rPr>
              <a:t>U</a:t>
            </a:r>
            <a:r>
              <a:rPr sz="1900" spc="-30" dirty="0">
                <a:solidFill>
                  <a:srgbClr val="131313"/>
                </a:solidFill>
                <a:latin typeface="Verdana"/>
                <a:cs typeface="Verdana"/>
              </a:rPr>
              <a:t>S</a:t>
            </a:r>
            <a:r>
              <a:rPr sz="1900" spc="-180" dirty="0">
                <a:solidFill>
                  <a:srgbClr val="131313"/>
                </a:solidFill>
                <a:latin typeface="Verdana"/>
                <a:cs typeface="Verdana"/>
              </a:rPr>
              <a:t>,</a:t>
            </a:r>
            <a:r>
              <a:rPr sz="1900" spc="-140" dirty="0">
                <a:solidFill>
                  <a:srgbClr val="131313"/>
                </a:solidFill>
                <a:latin typeface="Verdana"/>
                <a:cs typeface="Verdana"/>
              </a:rPr>
              <a:t> </a:t>
            </a:r>
            <a:r>
              <a:rPr sz="1900" spc="10" dirty="0">
                <a:solidFill>
                  <a:srgbClr val="131313"/>
                </a:solidFill>
                <a:latin typeface="Verdana"/>
                <a:cs typeface="Verdana"/>
              </a:rPr>
              <a:t>2</a:t>
            </a:r>
            <a:r>
              <a:rPr sz="1900" spc="40" dirty="0">
                <a:solidFill>
                  <a:srgbClr val="131313"/>
                </a:solidFill>
                <a:latin typeface="Verdana"/>
                <a:cs typeface="Verdana"/>
              </a:rPr>
              <a:t>0</a:t>
            </a:r>
            <a:r>
              <a:rPr sz="1900" spc="-395" dirty="0">
                <a:solidFill>
                  <a:srgbClr val="131313"/>
                </a:solidFill>
                <a:latin typeface="Verdana"/>
                <a:cs typeface="Verdana"/>
              </a:rPr>
              <a:t>1</a:t>
            </a:r>
            <a:r>
              <a:rPr sz="1900" spc="-55" dirty="0">
                <a:solidFill>
                  <a:srgbClr val="131313"/>
                </a:solidFill>
                <a:latin typeface="Verdana"/>
                <a:cs typeface="Verdana"/>
              </a:rPr>
              <a:t>7</a:t>
            </a:r>
            <a:r>
              <a:rPr sz="1900" spc="-300" dirty="0">
                <a:solidFill>
                  <a:srgbClr val="131313"/>
                </a:solidFill>
                <a:latin typeface="Verdana"/>
                <a:cs typeface="Verdana"/>
              </a:rPr>
              <a:t>)</a:t>
            </a:r>
            <a:r>
              <a:rPr sz="1900" spc="-240" dirty="0">
                <a:solidFill>
                  <a:srgbClr val="131313"/>
                </a:solidFill>
                <a:latin typeface="Verdana"/>
                <a:cs typeface="Verdana"/>
              </a:rPr>
              <a:t>.</a:t>
            </a:r>
            <a:endParaRPr sz="1900">
              <a:latin typeface="Verdana"/>
              <a:cs typeface="Verdana"/>
            </a:endParaRPr>
          </a:p>
          <a:p>
            <a:pPr>
              <a:lnSpc>
                <a:spcPct val="100000"/>
              </a:lnSpc>
              <a:spcBef>
                <a:spcPts val="10"/>
              </a:spcBef>
            </a:pPr>
            <a:endParaRPr sz="2150">
              <a:latin typeface="Verdana"/>
              <a:cs typeface="Verdana"/>
            </a:endParaRPr>
          </a:p>
          <a:p>
            <a:pPr marL="12700" marR="610870">
              <a:lnSpc>
                <a:spcPct val="115100"/>
              </a:lnSpc>
            </a:pPr>
            <a:r>
              <a:rPr sz="1900" spc="155" dirty="0">
                <a:solidFill>
                  <a:srgbClr val="131313"/>
                </a:solidFill>
                <a:latin typeface="Verdana"/>
                <a:cs typeface="Verdana"/>
              </a:rPr>
              <a:t>W</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a</a:t>
            </a:r>
            <a:r>
              <a:rPr sz="1900" spc="60" dirty="0">
                <a:solidFill>
                  <a:srgbClr val="131313"/>
                </a:solidFill>
                <a:latin typeface="Verdana"/>
                <a:cs typeface="Verdana"/>
              </a:rPr>
              <a:t>ss</a:t>
            </a:r>
            <a:r>
              <a:rPr sz="1900" spc="-95" dirty="0">
                <a:solidFill>
                  <a:srgbClr val="131313"/>
                </a:solidFill>
                <a:latin typeface="Verdana"/>
                <a:cs typeface="Verdana"/>
              </a:rPr>
              <a:t>i</a:t>
            </a:r>
            <a:r>
              <a:rPr sz="1900" spc="15" dirty="0">
                <a:solidFill>
                  <a:srgbClr val="131313"/>
                </a:solidFill>
                <a:latin typeface="Verdana"/>
                <a:cs typeface="Verdana"/>
              </a:rPr>
              <a:t>g</a:t>
            </a:r>
            <a:r>
              <a:rPr sz="1900" spc="-114" dirty="0">
                <a:solidFill>
                  <a:srgbClr val="131313"/>
                </a:solidFill>
                <a:latin typeface="Verdana"/>
                <a:cs typeface="Verdana"/>
              </a:rPr>
              <a:t>n</a:t>
            </a:r>
            <a:r>
              <a:rPr sz="1900" spc="55" dirty="0">
                <a:solidFill>
                  <a:srgbClr val="131313"/>
                </a:solidFill>
                <a:latin typeface="Verdana"/>
                <a:cs typeface="Verdana"/>
              </a:rPr>
              <a:t>e</a:t>
            </a:r>
            <a:r>
              <a:rPr sz="1900" spc="20" dirty="0">
                <a:solidFill>
                  <a:srgbClr val="131313"/>
                </a:solidFill>
                <a:latin typeface="Verdana"/>
                <a:cs typeface="Verdana"/>
              </a:rPr>
              <a:t>d</a:t>
            </a:r>
            <a:r>
              <a:rPr sz="1900" spc="-140" dirty="0">
                <a:solidFill>
                  <a:srgbClr val="131313"/>
                </a:solidFill>
                <a:latin typeface="Verdana"/>
                <a:cs typeface="Verdana"/>
              </a:rPr>
              <a:t> </a:t>
            </a:r>
            <a:r>
              <a:rPr sz="1900" spc="-90" dirty="0">
                <a:solidFill>
                  <a:srgbClr val="131313"/>
                </a:solidFill>
                <a:latin typeface="Verdana"/>
                <a:cs typeface="Verdana"/>
              </a:rPr>
              <a:t>y</a:t>
            </a:r>
            <a:r>
              <a:rPr sz="1900" spc="55" dirty="0">
                <a:solidFill>
                  <a:srgbClr val="131313"/>
                </a:solidFill>
                <a:latin typeface="Verdana"/>
                <a:cs typeface="Verdana"/>
              </a:rPr>
              <a:t>o</a:t>
            </a:r>
            <a:r>
              <a:rPr sz="1900" spc="-110" dirty="0">
                <a:solidFill>
                  <a:srgbClr val="131313"/>
                </a:solidFill>
                <a:latin typeface="Verdana"/>
                <a:cs typeface="Verdana"/>
              </a:rPr>
              <a:t>u</a:t>
            </a:r>
            <a:r>
              <a:rPr sz="1900" spc="-114" dirty="0">
                <a:solidFill>
                  <a:srgbClr val="131313"/>
                </a:solidFill>
                <a:latin typeface="Verdana"/>
                <a:cs typeface="Verdana"/>
              </a:rPr>
              <a:t>n</a:t>
            </a:r>
            <a:r>
              <a:rPr sz="1900" spc="15" dirty="0">
                <a:solidFill>
                  <a:srgbClr val="131313"/>
                </a:solidFill>
                <a:latin typeface="Verdana"/>
                <a:cs typeface="Verdana"/>
              </a:rPr>
              <a:t>g</a:t>
            </a:r>
            <a:r>
              <a:rPr sz="1900" spc="6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e</a:t>
            </a:r>
            <a:r>
              <a:rPr sz="1900" spc="-130" dirty="0">
                <a:solidFill>
                  <a:srgbClr val="131313"/>
                </a:solidFill>
                <a:latin typeface="Verdana"/>
                <a:cs typeface="Verdana"/>
              </a:rPr>
              <a:t>r</a:t>
            </a:r>
            <a:r>
              <a:rPr sz="1900" spc="65" dirty="0">
                <a:solidFill>
                  <a:srgbClr val="131313"/>
                </a:solidFill>
                <a:latin typeface="Verdana"/>
                <a:cs typeface="Verdana"/>
              </a:rPr>
              <a:t>s</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130" dirty="0">
                <a:solidFill>
                  <a:srgbClr val="131313"/>
                </a:solidFill>
                <a:latin typeface="Verdana"/>
                <a:cs typeface="Verdana"/>
              </a:rPr>
              <a:t>r</a:t>
            </a:r>
            <a:r>
              <a:rPr sz="1900" spc="55" dirty="0">
                <a:solidFill>
                  <a:srgbClr val="131313"/>
                </a:solidFill>
                <a:latin typeface="Verdana"/>
                <a:cs typeface="Verdana"/>
              </a:rPr>
              <a:t>o</a:t>
            </a:r>
            <a:r>
              <a:rPr sz="1900" dirty="0">
                <a:solidFill>
                  <a:srgbClr val="131313"/>
                </a:solidFill>
                <a:latin typeface="Verdana"/>
                <a:cs typeface="Verdana"/>
              </a:rPr>
              <a:t>l</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a:t>
            </a:r>
            <a:r>
              <a:rPr sz="1900" spc="-140" dirty="0">
                <a:solidFill>
                  <a:srgbClr val="131313"/>
                </a:solidFill>
                <a:latin typeface="Verdana"/>
                <a:cs typeface="Verdana"/>
              </a:rPr>
              <a:t> </a:t>
            </a:r>
            <a:r>
              <a:rPr sz="1900" spc="15" dirty="0">
                <a:solidFill>
                  <a:srgbClr val="131313"/>
                </a:solidFill>
                <a:latin typeface="Verdana"/>
                <a:cs typeface="Verdana"/>
              </a:rPr>
              <a:t>p</a:t>
            </a:r>
            <a:r>
              <a:rPr sz="1900" spc="-130" dirty="0">
                <a:solidFill>
                  <a:srgbClr val="131313"/>
                </a:solidFill>
                <a:latin typeface="Verdana"/>
                <a:cs typeface="Verdana"/>
              </a:rPr>
              <a:t>r</a:t>
            </a:r>
            <a:r>
              <a:rPr sz="1900" spc="55" dirty="0">
                <a:solidFill>
                  <a:srgbClr val="131313"/>
                </a:solidFill>
                <a:latin typeface="Verdana"/>
                <a:cs typeface="Verdana"/>
              </a:rPr>
              <a:t>o</a:t>
            </a:r>
            <a:r>
              <a:rPr sz="1900" spc="-145" dirty="0">
                <a:solidFill>
                  <a:srgbClr val="131313"/>
                </a:solidFill>
                <a:latin typeface="Verdana"/>
                <a:cs typeface="Verdana"/>
              </a:rPr>
              <a:t>m</a:t>
            </a:r>
            <a:r>
              <a:rPr sz="1900" spc="55" dirty="0">
                <a:solidFill>
                  <a:srgbClr val="131313"/>
                </a:solidFill>
                <a:latin typeface="Verdana"/>
                <a:cs typeface="Verdana"/>
              </a:rPr>
              <a:t>o</a:t>
            </a:r>
            <a:r>
              <a:rPr sz="1900" spc="-70" dirty="0">
                <a:solidFill>
                  <a:srgbClr val="131313"/>
                </a:solidFill>
                <a:latin typeface="Verdana"/>
                <a:cs typeface="Verdana"/>
              </a:rPr>
              <a:t>t</a:t>
            </a:r>
            <a:r>
              <a:rPr sz="1900" spc="-95" dirty="0">
                <a:solidFill>
                  <a:srgbClr val="131313"/>
                </a:solidFill>
                <a:latin typeface="Verdana"/>
                <a:cs typeface="Verdana"/>
              </a:rPr>
              <a:t>i</a:t>
            </a:r>
            <a:r>
              <a:rPr sz="1900" spc="-114" dirty="0">
                <a:solidFill>
                  <a:srgbClr val="131313"/>
                </a:solidFill>
                <a:latin typeface="Verdana"/>
                <a:cs typeface="Verdana"/>
              </a:rPr>
              <a:t>n</a:t>
            </a:r>
            <a:r>
              <a:rPr sz="1900" spc="20" dirty="0">
                <a:solidFill>
                  <a:srgbClr val="131313"/>
                </a:solidFill>
                <a:latin typeface="Verdana"/>
                <a:cs typeface="Verdana"/>
              </a:rPr>
              <a:t>g</a:t>
            </a:r>
            <a:r>
              <a:rPr sz="1900" spc="-140" dirty="0">
                <a:solidFill>
                  <a:srgbClr val="131313"/>
                </a:solidFill>
                <a:latin typeface="Verdana"/>
                <a:cs typeface="Verdana"/>
              </a:rPr>
              <a:t> </a:t>
            </a:r>
            <a:r>
              <a:rPr sz="1900" spc="60" dirty="0">
                <a:solidFill>
                  <a:srgbClr val="131313"/>
                </a:solidFill>
                <a:latin typeface="Verdana"/>
                <a:cs typeface="Verdana"/>
              </a:rPr>
              <a:t>s</a:t>
            </a:r>
            <a:r>
              <a:rPr sz="1900" spc="-70" dirty="0">
                <a:solidFill>
                  <a:srgbClr val="131313"/>
                </a:solidFill>
                <a:latin typeface="Verdana"/>
                <a:cs typeface="Verdana"/>
              </a:rPr>
              <a:t>t</a:t>
            </a:r>
            <a:r>
              <a:rPr sz="1900" spc="-130" dirty="0">
                <a:solidFill>
                  <a:srgbClr val="131313"/>
                </a:solidFill>
                <a:latin typeface="Verdana"/>
                <a:cs typeface="Verdana"/>
              </a:rPr>
              <a:t>r</a:t>
            </a:r>
            <a:r>
              <a:rPr sz="1900" spc="55" dirty="0">
                <a:solidFill>
                  <a:srgbClr val="131313"/>
                </a:solidFill>
                <a:latin typeface="Verdana"/>
                <a:cs typeface="Verdana"/>
              </a:rPr>
              <a:t>o</a:t>
            </a:r>
            <a:r>
              <a:rPr sz="1900" spc="-114" dirty="0">
                <a:solidFill>
                  <a:srgbClr val="131313"/>
                </a:solidFill>
                <a:latin typeface="Verdana"/>
                <a:cs typeface="Verdana"/>
              </a:rPr>
              <a:t>n</a:t>
            </a:r>
            <a:r>
              <a:rPr sz="1900" spc="15" dirty="0">
                <a:solidFill>
                  <a:srgbClr val="131313"/>
                </a:solidFill>
                <a:latin typeface="Verdana"/>
                <a:cs typeface="Verdana"/>
              </a:rPr>
              <a:t>g  </a:t>
            </a:r>
            <a:r>
              <a:rPr sz="1900" spc="55" dirty="0">
                <a:solidFill>
                  <a:srgbClr val="131313"/>
                </a:solidFill>
                <a:latin typeface="Verdana"/>
                <a:cs typeface="Verdana"/>
              </a:rPr>
              <a:t>e</a:t>
            </a:r>
            <a:r>
              <a:rPr sz="1900" spc="-114" dirty="0">
                <a:solidFill>
                  <a:srgbClr val="131313"/>
                </a:solidFill>
                <a:latin typeface="Verdana"/>
                <a:cs typeface="Verdana"/>
              </a:rPr>
              <a:t>n</a:t>
            </a:r>
            <a:r>
              <a:rPr sz="1900" spc="-145" dirty="0">
                <a:solidFill>
                  <a:srgbClr val="131313"/>
                </a:solidFill>
                <a:latin typeface="Verdana"/>
                <a:cs typeface="Verdana"/>
              </a:rPr>
              <a:t>v</a:t>
            </a:r>
            <a:r>
              <a:rPr sz="1900" spc="-95" dirty="0">
                <a:solidFill>
                  <a:srgbClr val="131313"/>
                </a:solidFill>
                <a:latin typeface="Verdana"/>
                <a:cs typeface="Verdana"/>
              </a:rPr>
              <a:t>i</a:t>
            </a:r>
            <a:r>
              <a:rPr sz="1900" spc="-130" dirty="0">
                <a:solidFill>
                  <a:srgbClr val="131313"/>
                </a:solidFill>
                <a:latin typeface="Verdana"/>
                <a:cs typeface="Verdana"/>
              </a:rPr>
              <a:t>r</a:t>
            </a:r>
            <a:r>
              <a:rPr sz="1900" spc="55" dirty="0">
                <a:solidFill>
                  <a:srgbClr val="131313"/>
                </a:solidFill>
                <a:latin typeface="Verdana"/>
                <a:cs typeface="Verdana"/>
              </a:rPr>
              <a:t>o</a:t>
            </a:r>
            <a:r>
              <a:rPr sz="1900" spc="-114" dirty="0">
                <a:solidFill>
                  <a:srgbClr val="131313"/>
                </a:solidFill>
                <a:latin typeface="Verdana"/>
                <a:cs typeface="Verdana"/>
              </a:rPr>
              <a:t>n</a:t>
            </a:r>
            <a:r>
              <a:rPr sz="1900" spc="-145" dirty="0">
                <a:solidFill>
                  <a:srgbClr val="131313"/>
                </a:solidFill>
                <a:latin typeface="Verdana"/>
                <a:cs typeface="Verdana"/>
              </a:rPr>
              <a:t>m</a:t>
            </a:r>
            <a:r>
              <a:rPr sz="1900" spc="55" dirty="0">
                <a:solidFill>
                  <a:srgbClr val="131313"/>
                </a:solidFill>
                <a:latin typeface="Verdana"/>
                <a:cs typeface="Verdana"/>
              </a:rPr>
              <a:t>e</a:t>
            </a:r>
            <a:r>
              <a:rPr sz="1900" spc="-114" dirty="0">
                <a:solidFill>
                  <a:srgbClr val="131313"/>
                </a:solidFill>
                <a:latin typeface="Verdana"/>
                <a:cs typeface="Verdana"/>
              </a:rPr>
              <a:t>n</a:t>
            </a:r>
            <a:r>
              <a:rPr sz="1900" spc="-70" dirty="0">
                <a:solidFill>
                  <a:srgbClr val="131313"/>
                </a:solidFill>
                <a:latin typeface="Verdana"/>
                <a:cs typeface="Verdana"/>
              </a:rPr>
              <a:t>t</a:t>
            </a:r>
            <a:r>
              <a:rPr sz="1900" spc="-55" dirty="0">
                <a:solidFill>
                  <a:srgbClr val="131313"/>
                </a:solidFill>
                <a:latin typeface="Verdana"/>
                <a:cs typeface="Verdana"/>
              </a:rPr>
              <a:t>a</a:t>
            </a:r>
            <a:r>
              <a:rPr sz="1900" dirty="0">
                <a:solidFill>
                  <a:srgbClr val="131313"/>
                </a:solidFill>
                <a:latin typeface="Verdana"/>
                <a:cs typeface="Verdana"/>
              </a:rPr>
              <a:t>l</a:t>
            </a:r>
            <a:r>
              <a:rPr sz="1900" spc="-140" dirty="0">
                <a:solidFill>
                  <a:srgbClr val="131313"/>
                </a:solidFill>
                <a:latin typeface="Verdana"/>
                <a:cs typeface="Verdana"/>
              </a:rPr>
              <a:t> </a:t>
            </a:r>
            <a:r>
              <a:rPr sz="1900" spc="-55" dirty="0">
                <a:solidFill>
                  <a:srgbClr val="131313"/>
                </a:solidFill>
                <a:latin typeface="Verdana"/>
                <a:cs typeface="Verdana"/>
              </a:rPr>
              <a:t>a</a:t>
            </a:r>
            <a:r>
              <a:rPr sz="1900" spc="-114" dirty="0">
                <a:solidFill>
                  <a:srgbClr val="131313"/>
                </a:solidFill>
                <a:latin typeface="Verdana"/>
                <a:cs typeface="Verdana"/>
              </a:rPr>
              <a:t>n</a:t>
            </a:r>
            <a:r>
              <a:rPr sz="1900" spc="20" dirty="0">
                <a:solidFill>
                  <a:srgbClr val="131313"/>
                </a:solidFill>
                <a:latin typeface="Verdana"/>
                <a:cs typeface="Verdana"/>
              </a:rPr>
              <a:t>d</a:t>
            </a:r>
            <a:r>
              <a:rPr sz="1900" spc="-140" dirty="0">
                <a:solidFill>
                  <a:srgbClr val="131313"/>
                </a:solidFill>
                <a:latin typeface="Verdana"/>
                <a:cs typeface="Verdana"/>
              </a:rPr>
              <a:t> </a:t>
            </a:r>
            <a:r>
              <a:rPr sz="1900" spc="60" dirty="0">
                <a:solidFill>
                  <a:srgbClr val="131313"/>
                </a:solidFill>
                <a:latin typeface="Verdana"/>
                <a:cs typeface="Verdana"/>
              </a:rPr>
              <a:t>s</a:t>
            </a:r>
            <a:r>
              <a:rPr sz="1900" spc="55" dirty="0">
                <a:solidFill>
                  <a:srgbClr val="131313"/>
                </a:solidFill>
                <a:latin typeface="Verdana"/>
                <a:cs typeface="Verdana"/>
              </a:rPr>
              <a:t>o</a:t>
            </a:r>
            <a:r>
              <a:rPr sz="1900" spc="145" dirty="0">
                <a:solidFill>
                  <a:srgbClr val="131313"/>
                </a:solidFill>
                <a:latin typeface="Verdana"/>
                <a:cs typeface="Verdana"/>
              </a:rPr>
              <a:t>c</a:t>
            </a:r>
            <a:r>
              <a:rPr sz="1900" spc="-95" dirty="0">
                <a:solidFill>
                  <a:srgbClr val="131313"/>
                </a:solidFill>
                <a:latin typeface="Verdana"/>
                <a:cs typeface="Verdana"/>
              </a:rPr>
              <a:t>i</a:t>
            </a:r>
            <a:r>
              <a:rPr sz="1900" spc="-55" dirty="0">
                <a:solidFill>
                  <a:srgbClr val="131313"/>
                </a:solidFill>
                <a:latin typeface="Verdana"/>
                <a:cs typeface="Verdana"/>
              </a:rPr>
              <a:t>a</a:t>
            </a:r>
            <a:r>
              <a:rPr sz="1900" dirty="0">
                <a:solidFill>
                  <a:srgbClr val="131313"/>
                </a:solidFill>
                <a:latin typeface="Verdana"/>
                <a:cs typeface="Verdana"/>
              </a:rPr>
              <a:t>l</a:t>
            </a:r>
            <a:r>
              <a:rPr sz="1900" spc="-140" dirty="0">
                <a:solidFill>
                  <a:srgbClr val="131313"/>
                </a:solidFill>
                <a:latin typeface="Verdana"/>
                <a:cs typeface="Verdana"/>
              </a:rPr>
              <a:t> </a:t>
            </a:r>
            <a:r>
              <a:rPr sz="1900" spc="15" dirty="0">
                <a:solidFill>
                  <a:srgbClr val="131313"/>
                </a:solidFill>
                <a:latin typeface="Verdana"/>
                <a:cs typeface="Verdana"/>
              </a:rPr>
              <a:t>p</a:t>
            </a:r>
            <a:r>
              <a:rPr sz="1900" spc="55" dirty="0">
                <a:solidFill>
                  <a:srgbClr val="131313"/>
                </a:solidFill>
                <a:latin typeface="Verdana"/>
                <a:cs typeface="Verdana"/>
              </a:rPr>
              <a:t>o</a:t>
            </a:r>
            <a:r>
              <a:rPr sz="1900" dirty="0">
                <a:solidFill>
                  <a:srgbClr val="131313"/>
                </a:solidFill>
                <a:latin typeface="Verdana"/>
                <a:cs typeface="Verdana"/>
              </a:rPr>
              <a:t>l</a:t>
            </a:r>
            <a:r>
              <a:rPr sz="1900" spc="-95" dirty="0">
                <a:solidFill>
                  <a:srgbClr val="131313"/>
                </a:solidFill>
                <a:latin typeface="Verdana"/>
                <a:cs typeface="Verdana"/>
              </a:rPr>
              <a:t>i</a:t>
            </a:r>
            <a:r>
              <a:rPr sz="1900" spc="145" dirty="0">
                <a:solidFill>
                  <a:srgbClr val="131313"/>
                </a:solidFill>
                <a:latin typeface="Verdana"/>
                <a:cs typeface="Verdana"/>
              </a:rPr>
              <a:t>c</a:t>
            </a:r>
            <a:r>
              <a:rPr sz="1900" spc="-95" dirty="0">
                <a:solidFill>
                  <a:srgbClr val="131313"/>
                </a:solidFill>
                <a:latin typeface="Verdana"/>
                <a:cs typeface="Verdana"/>
              </a:rPr>
              <a:t>i</a:t>
            </a:r>
            <a:r>
              <a:rPr sz="1900" spc="55" dirty="0">
                <a:solidFill>
                  <a:srgbClr val="131313"/>
                </a:solidFill>
                <a:latin typeface="Verdana"/>
                <a:cs typeface="Verdana"/>
              </a:rPr>
              <a:t>e</a:t>
            </a:r>
            <a:r>
              <a:rPr sz="1900" spc="60" dirty="0">
                <a:solidFill>
                  <a:srgbClr val="131313"/>
                </a:solidFill>
                <a:latin typeface="Verdana"/>
                <a:cs typeface="Verdana"/>
              </a:rPr>
              <a:t>s</a:t>
            </a:r>
            <a:r>
              <a:rPr sz="1900" spc="-240" dirty="0">
                <a:solidFill>
                  <a:srgbClr val="131313"/>
                </a:solidFill>
                <a:latin typeface="Verdana"/>
                <a:cs typeface="Verdana"/>
              </a:rPr>
              <a:t>.</a:t>
            </a:r>
            <a:endParaRPr sz="1900">
              <a:latin typeface="Verdana"/>
              <a:cs typeface="Verdana"/>
            </a:endParaRPr>
          </a:p>
          <a:p>
            <a:pPr>
              <a:lnSpc>
                <a:spcPct val="100000"/>
              </a:lnSpc>
              <a:spcBef>
                <a:spcPts val="15"/>
              </a:spcBef>
            </a:pPr>
            <a:endParaRPr sz="2150">
              <a:latin typeface="Verdana"/>
              <a:cs typeface="Verdana"/>
            </a:endParaRPr>
          </a:p>
          <a:p>
            <a:pPr marL="12700" marR="361315">
              <a:lnSpc>
                <a:spcPct val="115100"/>
              </a:lnSpc>
            </a:pPr>
            <a:r>
              <a:rPr sz="1900" spc="-325" dirty="0">
                <a:solidFill>
                  <a:srgbClr val="131313"/>
                </a:solidFill>
                <a:latin typeface="Verdana"/>
                <a:cs typeface="Verdana"/>
              </a:rPr>
              <a:t>I</a:t>
            </a:r>
            <a:r>
              <a:rPr sz="1900" spc="-110" dirty="0">
                <a:solidFill>
                  <a:srgbClr val="131313"/>
                </a:solidFill>
                <a:latin typeface="Verdana"/>
                <a:cs typeface="Verdana"/>
              </a:rPr>
              <a:t>n</a:t>
            </a:r>
            <a:r>
              <a:rPr sz="1900" spc="-140" dirty="0">
                <a:solidFill>
                  <a:srgbClr val="131313"/>
                </a:solidFill>
                <a:latin typeface="Verdana"/>
                <a:cs typeface="Verdana"/>
              </a:rPr>
              <a:t> </a:t>
            </a:r>
            <a:r>
              <a:rPr sz="1900" spc="55" dirty="0">
                <a:solidFill>
                  <a:srgbClr val="131313"/>
                </a:solidFill>
                <a:latin typeface="Verdana"/>
                <a:cs typeface="Verdana"/>
              </a:rPr>
              <a:t>o</a:t>
            </a:r>
            <a:r>
              <a:rPr sz="1900" spc="-130" dirty="0">
                <a:solidFill>
                  <a:srgbClr val="131313"/>
                </a:solidFill>
                <a:latin typeface="Verdana"/>
                <a:cs typeface="Verdana"/>
              </a:rPr>
              <a:t>r</a:t>
            </a:r>
            <a:r>
              <a:rPr sz="1900" spc="15" dirty="0">
                <a:solidFill>
                  <a:srgbClr val="131313"/>
                </a:solidFill>
                <a:latin typeface="Verdana"/>
                <a:cs typeface="Verdana"/>
              </a:rPr>
              <a:t>d</a:t>
            </a:r>
            <a:r>
              <a:rPr sz="1900" spc="55" dirty="0">
                <a:solidFill>
                  <a:srgbClr val="131313"/>
                </a:solidFill>
                <a:latin typeface="Verdana"/>
                <a:cs typeface="Verdana"/>
              </a:rPr>
              <a:t>e</a:t>
            </a:r>
            <a:r>
              <a:rPr sz="1900" spc="-125" dirty="0">
                <a:solidFill>
                  <a:srgbClr val="131313"/>
                </a:solidFill>
                <a:latin typeface="Verdana"/>
                <a:cs typeface="Verdana"/>
              </a:rPr>
              <a:t>r</a:t>
            </a:r>
            <a:r>
              <a:rPr sz="1900" spc="-140" dirty="0">
                <a:solidFill>
                  <a:srgbClr val="131313"/>
                </a:solidFill>
                <a:latin typeface="Verdana"/>
                <a:cs typeface="Verdana"/>
              </a:rPr>
              <a:t> </a:t>
            </a:r>
            <a:r>
              <a:rPr sz="1900" spc="-70" dirty="0">
                <a:solidFill>
                  <a:srgbClr val="131313"/>
                </a:solidFill>
                <a:latin typeface="Verdana"/>
                <a:cs typeface="Verdana"/>
              </a:rPr>
              <a:t>t</a:t>
            </a:r>
            <a:r>
              <a:rPr sz="1900" spc="60" dirty="0">
                <a:solidFill>
                  <a:srgbClr val="131313"/>
                </a:solidFill>
                <a:latin typeface="Verdana"/>
                <a:cs typeface="Verdana"/>
              </a:rPr>
              <a:t>o</a:t>
            </a:r>
            <a:r>
              <a:rPr sz="1900" spc="-140" dirty="0">
                <a:solidFill>
                  <a:srgbClr val="131313"/>
                </a:solidFill>
                <a:latin typeface="Verdana"/>
                <a:cs typeface="Verdana"/>
              </a:rPr>
              <a:t> </a:t>
            </a:r>
            <a:r>
              <a:rPr sz="1900" spc="-110" dirty="0">
                <a:solidFill>
                  <a:srgbClr val="131313"/>
                </a:solidFill>
                <a:latin typeface="Verdana"/>
                <a:cs typeface="Verdana"/>
              </a:rPr>
              <a:t>u</a:t>
            </a:r>
            <a:r>
              <a:rPr sz="1900" spc="-114" dirty="0">
                <a:solidFill>
                  <a:srgbClr val="131313"/>
                </a:solidFill>
                <a:latin typeface="Verdana"/>
                <a:cs typeface="Verdana"/>
              </a:rPr>
              <a:t>n</a:t>
            </a:r>
            <a:r>
              <a:rPr sz="1900" spc="15" dirty="0">
                <a:solidFill>
                  <a:srgbClr val="131313"/>
                </a:solidFill>
                <a:latin typeface="Verdana"/>
                <a:cs typeface="Verdana"/>
              </a:rPr>
              <a:t>d</a:t>
            </a:r>
            <a:r>
              <a:rPr sz="1900" spc="55" dirty="0">
                <a:solidFill>
                  <a:srgbClr val="131313"/>
                </a:solidFill>
                <a:latin typeface="Verdana"/>
                <a:cs typeface="Verdana"/>
              </a:rPr>
              <a:t>e</a:t>
            </a:r>
            <a:r>
              <a:rPr sz="1900" spc="-130" dirty="0">
                <a:solidFill>
                  <a:srgbClr val="131313"/>
                </a:solidFill>
                <a:latin typeface="Verdana"/>
                <a:cs typeface="Verdana"/>
              </a:rPr>
              <a:t>r</a:t>
            </a:r>
            <a:r>
              <a:rPr sz="1900" spc="6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a</a:t>
            </a:r>
            <a:r>
              <a:rPr sz="1900" spc="-114" dirty="0">
                <a:solidFill>
                  <a:srgbClr val="131313"/>
                </a:solidFill>
                <a:latin typeface="Verdana"/>
                <a:cs typeface="Verdana"/>
              </a:rPr>
              <a:t>n</a:t>
            </a:r>
            <a:r>
              <a:rPr sz="1900" spc="20" dirty="0">
                <a:solidFill>
                  <a:srgbClr val="131313"/>
                </a:solidFill>
                <a:latin typeface="Verdana"/>
                <a:cs typeface="Verdana"/>
              </a:rPr>
              <a:t>d</a:t>
            </a:r>
            <a:r>
              <a:rPr sz="1900" spc="-140" dirty="0">
                <a:solidFill>
                  <a:srgbClr val="131313"/>
                </a:solidFill>
                <a:latin typeface="Verdana"/>
                <a:cs typeface="Verdana"/>
              </a:rPr>
              <a:t> </a:t>
            </a:r>
            <a:r>
              <a:rPr sz="1900" spc="-5" dirty="0">
                <a:solidFill>
                  <a:srgbClr val="131313"/>
                </a:solidFill>
                <a:latin typeface="Verdana"/>
                <a:cs typeface="Verdana"/>
              </a:rPr>
              <a:t>w</a:t>
            </a:r>
            <a:r>
              <a:rPr sz="1900" spc="-114" dirty="0">
                <a:solidFill>
                  <a:srgbClr val="131313"/>
                </a:solidFill>
                <a:latin typeface="Verdana"/>
                <a:cs typeface="Verdana"/>
              </a:rPr>
              <a:t>h</a:t>
            </a:r>
            <a:r>
              <a:rPr sz="1900" spc="-85" dirty="0">
                <a:solidFill>
                  <a:srgbClr val="131313"/>
                </a:solidFill>
                <a:latin typeface="Verdana"/>
                <a:cs typeface="Verdana"/>
              </a:rPr>
              <a:t>y</a:t>
            </a:r>
            <a:r>
              <a:rPr sz="1900" spc="-140" dirty="0">
                <a:solidFill>
                  <a:srgbClr val="131313"/>
                </a:solidFill>
                <a:latin typeface="Verdana"/>
                <a:cs typeface="Verdana"/>
              </a:rPr>
              <a:t> </a:t>
            </a:r>
            <a:r>
              <a:rPr sz="1900" spc="100" dirty="0">
                <a:solidFill>
                  <a:srgbClr val="131313"/>
                </a:solidFill>
                <a:latin typeface="Verdana"/>
                <a:cs typeface="Verdana"/>
              </a:rPr>
              <a:t>M</a:t>
            </a:r>
            <a:r>
              <a:rPr sz="1900" spc="-95" dirty="0">
                <a:solidFill>
                  <a:srgbClr val="131313"/>
                </a:solidFill>
                <a:latin typeface="Verdana"/>
                <a:cs typeface="Verdana"/>
              </a:rPr>
              <a:t>i</a:t>
            </a:r>
            <a:r>
              <a:rPr sz="1900" spc="145" dirty="0">
                <a:solidFill>
                  <a:srgbClr val="131313"/>
                </a:solidFill>
                <a:latin typeface="Verdana"/>
                <a:cs typeface="Verdana"/>
              </a:rPr>
              <a:t>c</a:t>
            </a:r>
            <a:r>
              <a:rPr sz="1900" spc="-130" dirty="0">
                <a:solidFill>
                  <a:srgbClr val="131313"/>
                </a:solidFill>
                <a:latin typeface="Verdana"/>
                <a:cs typeface="Verdana"/>
              </a:rPr>
              <a:t>r</a:t>
            </a:r>
            <a:r>
              <a:rPr sz="1900" spc="55" dirty="0">
                <a:solidFill>
                  <a:srgbClr val="131313"/>
                </a:solidFill>
                <a:latin typeface="Verdana"/>
                <a:cs typeface="Verdana"/>
              </a:rPr>
              <a:t>o</a:t>
            </a:r>
            <a:r>
              <a:rPr sz="1900" spc="60" dirty="0">
                <a:solidFill>
                  <a:srgbClr val="131313"/>
                </a:solidFill>
                <a:latin typeface="Verdana"/>
                <a:cs typeface="Verdana"/>
              </a:rPr>
              <a:t>s</a:t>
            </a:r>
            <a:r>
              <a:rPr sz="1900" spc="55" dirty="0">
                <a:solidFill>
                  <a:srgbClr val="131313"/>
                </a:solidFill>
                <a:latin typeface="Verdana"/>
                <a:cs typeface="Verdana"/>
              </a:rPr>
              <a:t>o</a:t>
            </a:r>
            <a:r>
              <a:rPr sz="1900" dirty="0">
                <a:solidFill>
                  <a:srgbClr val="131313"/>
                </a:solidFill>
                <a:latin typeface="Verdana"/>
                <a:cs typeface="Verdana"/>
              </a:rPr>
              <a:t>f</a:t>
            </a:r>
            <a:r>
              <a:rPr sz="1900" spc="-65" dirty="0">
                <a:solidFill>
                  <a:srgbClr val="131313"/>
                </a:solidFill>
                <a:latin typeface="Verdana"/>
                <a:cs typeface="Verdana"/>
              </a:rPr>
              <a:t>t</a:t>
            </a:r>
            <a:r>
              <a:rPr sz="1900" spc="-140" dirty="0">
                <a:solidFill>
                  <a:srgbClr val="131313"/>
                </a:solidFill>
                <a:latin typeface="Verdana"/>
                <a:cs typeface="Verdana"/>
              </a:rPr>
              <a:t> </a:t>
            </a:r>
            <a:r>
              <a:rPr sz="1900" spc="145" dirty="0">
                <a:solidFill>
                  <a:srgbClr val="131313"/>
                </a:solidFill>
                <a:latin typeface="Verdana"/>
                <a:cs typeface="Verdana"/>
              </a:rPr>
              <a:t>c</a:t>
            </a:r>
            <a:r>
              <a:rPr sz="1900" spc="55" dirty="0">
                <a:solidFill>
                  <a:srgbClr val="131313"/>
                </a:solidFill>
                <a:latin typeface="Verdana"/>
                <a:cs typeface="Verdana"/>
              </a:rPr>
              <a:t>o</a:t>
            </a:r>
            <a:r>
              <a:rPr sz="1900" dirty="0">
                <a:solidFill>
                  <a:srgbClr val="131313"/>
                </a:solidFill>
                <a:latin typeface="Verdana"/>
                <a:cs typeface="Verdana"/>
              </a:rPr>
              <a:t>ll</a:t>
            </a:r>
            <a:r>
              <a:rPr sz="1900" spc="-55" dirty="0">
                <a:solidFill>
                  <a:srgbClr val="131313"/>
                </a:solidFill>
                <a:latin typeface="Verdana"/>
                <a:cs typeface="Verdana"/>
              </a:rPr>
              <a:t>a</a:t>
            </a:r>
            <a:r>
              <a:rPr sz="1900" spc="15" dirty="0">
                <a:solidFill>
                  <a:srgbClr val="131313"/>
                </a:solidFill>
                <a:latin typeface="Verdana"/>
                <a:cs typeface="Verdana"/>
              </a:rPr>
              <a:t>b</a:t>
            </a:r>
            <a:r>
              <a:rPr sz="1900" spc="55" dirty="0">
                <a:solidFill>
                  <a:srgbClr val="131313"/>
                </a:solidFill>
                <a:latin typeface="Verdana"/>
                <a:cs typeface="Verdana"/>
              </a:rPr>
              <a:t>o</a:t>
            </a:r>
            <a:r>
              <a:rPr sz="1900" spc="-125" dirty="0">
                <a:solidFill>
                  <a:srgbClr val="131313"/>
                </a:solidFill>
                <a:latin typeface="Verdana"/>
                <a:cs typeface="Verdana"/>
              </a:rPr>
              <a:t>r</a:t>
            </a:r>
            <a:r>
              <a:rPr sz="1900" spc="-55" dirty="0">
                <a:solidFill>
                  <a:srgbClr val="131313"/>
                </a:solidFill>
                <a:latin typeface="Verdana"/>
                <a:cs typeface="Verdana"/>
              </a:rPr>
              <a:t>a</a:t>
            </a:r>
            <a:r>
              <a:rPr sz="1900" spc="-70" dirty="0">
                <a:solidFill>
                  <a:srgbClr val="131313"/>
                </a:solidFill>
                <a:latin typeface="Verdana"/>
                <a:cs typeface="Verdana"/>
              </a:rPr>
              <a:t>t</a:t>
            </a:r>
            <a:r>
              <a:rPr sz="1900" spc="55" dirty="0">
                <a:solidFill>
                  <a:srgbClr val="131313"/>
                </a:solidFill>
                <a:latin typeface="Verdana"/>
                <a:cs typeface="Verdana"/>
              </a:rPr>
              <a:t>e</a:t>
            </a:r>
            <a:r>
              <a:rPr sz="1900" spc="20" dirty="0">
                <a:solidFill>
                  <a:srgbClr val="131313"/>
                </a:solidFill>
                <a:latin typeface="Verdana"/>
                <a:cs typeface="Verdana"/>
              </a:rPr>
              <a:t>d</a:t>
            </a:r>
            <a:r>
              <a:rPr sz="1900" spc="-140" dirty="0">
                <a:solidFill>
                  <a:srgbClr val="131313"/>
                </a:solidFill>
                <a:latin typeface="Verdana"/>
                <a:cs typeface="Verdana"/>
              </a:rPr>
              <a:t> </a:t>
            </a:r>
            <a:r>
              <a:rPr sz="1900" spc="-5" dirty="0">
                <a:solidFill>
                  <a:srgbClr val="131313"/>
                </a:solidFill>
                <a:latin typeface="Verdana"/>
                <a:cs typeface="Verdana"/>
              </a:rPr>
              <a:t>w</a:t>
            </a:r>
            <a:r>
              <a:rPr sz="1900" spc="-95" dirty="0">
                <a:solidFill>
                  <a:srgbClr val="131313"/>
                </a:solidFill>
                <a:latin typeface="Verdana"/>
                <a:cs typeface="Verdana"/>
              </a:rPr>
              <a:t>i</a:t>
            </a:r>
            <a:r>
              <a:rPr sz="1900" spc="-65" dirty="0">
                <a:solidFill>
                  <a:srgbClr val="131313"/>
                </a:solidFill>
                <a:latin typeface="Verdana"/>
                <a:cs typeface="Verdana"/>
              </a:rPr>
              <a:t>t</a:t>
            </a:r>
            <a:r>
              <a:rPr sz="1900" spc="-75" dirty="0">
                <a:solidFill>
                  <a:srgbClr val="131313"/>
                </a:solidFill>
                <a:latin typeface="Verdana"/>
                <a:cs typeface="Verdana"/>
              </a:rPr>
              <a:t>h  </a:t>
            </a:r>
            <a:r>
              <a:rPr sz="1900" spc="-45" dirty="0">
                <a:solidFill>
                  <a:srgbClr val="131313"/>
                </a:solidFill>
                <a:latin typeface="Verdana"/>
                <a:cs typeface="Verdana"/>
              </a:rPr>
              <a:t>Chevron </a:t>
            </a:r>
            <a:r>
              <a:rPr sz="1900" spc="-50" dirty="0">
                <a:solidFill>
                  <a:srgbClr val="131313"/>
                </a:solidFill>
                <a:latin typeface="Verdana"/>
                <a:cs typeface="Verdana"/>
              </a:rPr>
              <a:t>and </a:t>
            </a:r>
            <a:r>
              <a:rPr sz="1900" spc="-30" dirty="0">
                <a:solidFill>
                  <a:srgbClr val="131313"/>
                </a:solidFill>
                <a:latin typeface="Verdana"/>
                <a:cs typeface="Verdana"/>
              </a:rPr>
              <a:t>Schlumberger </a:t>
            </a:r>
            <a:r>
              <a:rPr sz="1900" spc="-5" dirty="0">
                <a:solidFill>
                  <a:srgbClr val="131313"/>
                </a:solidFill>
                <a:latin typeface="Verdana"/>
                <a:cs typeface="Verdana"/>
              </a:rPr>
              <a:t>to </a:t>
            </a:r>
            <a:r>
              <a:rPr sz="1900" spc="40" dirty="0">
                <a:solidFill>
                  <a:srgbClr val="131313"/>
                </a:solidFill>
                <a:latin typeface="Verdana"/>
                <a:cs typeface="Verdana"/>
              </a:rPr>
              <a:t>speed </a:t>
            </a:r>
            <a:r>
              <a:rPr sz="1900" spc="-45" dirty="0">
                <a:solidFill>
                  <a:srgbClr val="131313"/>
                </a:solidFill>
                <a:latin typeface="Verdana"/>
                <a:cs typeface="Verdana"/>
              </a:rPr>
              <a:t>up </a:t>
            </a:r>
            <a:r>
              <a:rPr sz="1900" spc="-10" dirty="0">
                <a:solidFill>
                  <a:srgbClr val="131313"/>
                </a:solidFill>
                <a:latin typeface="Verdana"/>
                <a:cs typeface="Verdana"/>
              </a:rPr>
              <a:t>oil </a:t>
            </a:r>
            <a:r>
              <a:rPr sz="1900" spc="-35" dirty="0">
                <a:solidFill>
                  <a:srgbClr val="131313"/>
                </a:solidFill>
                <a:latin typeface="Verdana"/>
                <a:cs typeface="Verdana"/>
              </a:rPr>
              <a:t>extraction </a:t>
            </a:r>
            <a:r>
              <a:rPr sz="1900" spc="-30" dirty="0">
                <a:solidFill>
                  <a:srgbClr val="131313"/>
                </a:solidFill>
                <a:latin typeface="Verdana"/>
                <a:cs typeface="Verdana"/>
              </a:rPr>
              <a:t> </a:t>
            </a:r>
            <a:r>
              <a:rPr sz="1900" spc="5" dirty="0">
                <a:solidFill>
                  <a:srgbClr val="131313"/>
                </a:solidFill>
                <a:latin typeface="Verdana"/>
                <a:cs typeface="Verdana"/>
              </a:rPr>
              <a:t>despite</a:t>
            </a:r>
            <a:r>
              <a:rPr sz="1900" spc="-130" dirty="0">
                <a:solidFill>
                  <a:srgbClr val="131313"/>
                </a:solidFill>
                <a:latin typeface="Verdana"/>
                <a:cs typeface="Verdana"/>
              </a:rPr>
              <a:t> </a:t>
            </a:r>
            <a:r>
              <a:rPr sz="1900" spc="-70" dirty="0">
                <a:solidFill>
                  <a:srgbClr val="131313"/>
                </a:solidFill>
                <a:latin typeface="Verdana"/>
                <a:cs typeface="Verdana"/>
              </a:rPr>
              <a:t>their</a:t>
            </a:r>
            <a:r>
              <a:rPr sz="1900" spc="-130" dirty="0">
                <a:solidFill>
                  <a:srgbClr val="131313"/>
                </a:solidFill>
                <a:latin typeface="Verdana"/>
                <a:cs typeface="Verdana"/>
              </a:rPr>
              <a:t> </a:t>
            </a:r>
            <a:r>
              <a:rPr sz="1900" spc="-55" dirty="0">
                <a:solidFill>
                  <a:srgbClr val="131313"/>
                </a:solidFill>
                <a:latin typeface="Verdana"/>
                <a:cs typeface="Verdana"/>
              </a:rPr>
              <a:t>commitment</a:t>
            </a:r>
            <a:r>
              <a:rPr sz="1900" spc="-130" dirty="0">
                <a:solidFill>
                  <a:srgbClr val="131313"/>
                </a:solidFill>
                <a:latin typeface="Verdana"/>
                <a:cs typeface="Verdana"/>
              </a:rPr>
              <a:t> </a:t>
            </a:r>
            <a:r>
              <a:rPr sz="1900" spc="-5" dirty="0">
                <a:solidFill>
                  <a:srgbClr val="131313"/>
                </a:solidFill>
                <a:latin typeface="Verdana"/>
                <a:cs typeface="Verdana"/>
              </a:rPr>
              <a:t>to</a:t>
            </a:r>
            <a:r>
              <a:rPr sz="1900" spc="-130" dirty="0">
                <a:solidFill>
                  <a:srgbClr val="131313"/>
                </a:solidFill>
                <a:latin typeface="Verdana"/>
                <a:cs typeface="Verdana"/>
              </a:rPr>
              <a:t> </a:t>
            </a:r>
            <a:r>
              <a:rPr sz="1900" spc="-60" dirty="0">
                <a:solidFill>
                  <a:srgbClr val="131313"/>
                </a:solidFill>
                <a:latin typeface="Verdana"/>
                <a:cs typeface="Verdana"/>
              </a:rPr>
              <a:t>sustainability,</a:t>
            </a:r>
            <a:r>
              <a:rPr sz="1900" spc="-130" dirty="0">
                <a:solidFill>
                  <a:srgbClr val="131313"/>
                </a:solidFill>
                <a:latin typeface="Verdana"/>
                <a:cs typeface="Verdana"/>
              </a:rPr>
              <a:t> </a:t>
            </a:r>
            <a:r>
              <a:rPr sz="1900" spc="-60" dirty="0">
                <a:solidFill>
                  <a:srgbClr val="131313"/>
                </a:solidFill>
                <a:latin typeface="Verdana"/>
                <a:cs typeface="Verdana"/>
              </a:rPr>
              <a:t>our</a:t>
            </a:r>
            <a:r>
              <a:rPr sz="1900" spc="-130" dirty="0">
                <a:solidFill>
                  <a:srgbClr val="131313"/>
                </a:solidFill>
                <a:latin typeface="Verdana"/>
                <a:cs typeface="Verdana"/>
              </a:rPr>
              <a:t> </a:t>
            </a:r>
            <a:r>
              <a:rPr sz="1900" spc="10" dirty="0">
                <a:solidFill>
                  <a:srgbClr val="131313"/>
                </a:solidFill>
                <a:latin typeface="Verdana"/>
                <a:cs typeface="Verdana"/>
              </a:rPr>
              <a:t>delegate </a:t>
            </a:r>
            <a:r>
              <a:rPr sz="1900" spc="-655" dirty="0">
                <a:solidFill>
                  <a:srgbClr val="131313"/>
                </a:solidFill>
                <a:latin typeface="Verdana"/>
                <a:cs typeface="Verdana"/>
              </a:rPr>
              <a:t> </a:t>
            </a:r>
            <a:r>
              <a:rPr sz="1900" spc="-20" dirty="0">
                <a:solidFill>
                  <a:srgbClr val="131313"/>
                </a:solidFill>
                <a:latin typeface="Verdana"/>
                <a:cs typeface="Verdana"/>
              </a:rPr>
              <a:t>talked </a:t>
            </a:r>
            <a:r>
              <a:rPr sz="1900" spc="-70" dirty="0">
                <a:solidFill>
                  <a:srgbClr val="131313"/>
                </a:solidFill>
                <a:latin typeface="Verdana"/>
                <a:cs typeface="Verdana"/>
              </a:rPr>
              <a:t>with their </a:t>
            </a:r>
            <a:r>
              <a:rPr sz="1900" dirty="0">
                <a:solidFill>
                  <a:srgbClr val="131313"/>
                </a:solidFill>
                <a:latin typeface="Verdana"/>
                <a:cs typeface="Verdana"/>
              </a:rPr>
              <a:t>chief </a:t>
            </a:r>
            <a:r>
              <a:rPr sz="1900" spc="-50" dirty="0">
                <a:solidFill>
                  <a:srgbClr val="131313"/>
                </a:solidFill>
                <a:latin typeface="Verdana"/>
                <a:cs typeface="Verdana"/>
              </a:rPr>
              <a:t>sustainability </a:t>
            </a:r>
            <a:r>
              <a:rPr sz="1900" spc="5" dirty="0">
                <a:solidFill>
                  <a:srgbClr val="131313"/>
                </a:solidFill>
                <a:latin typeface="Verdana"/>
                <a:cs typeface="Verdana"/>
              </a:rPr>
              <a:t>officer </a:t>
            </a:r>
            <a:r>
              <a:rPr sz="1900" spc="-90" dirty="0">
                <a:solidFill>
                  <a:srgbClr val="131313"/>
                </a:solidFill>
                <a:latin typeface="Verdana"/>
                <a:cs typeface="Verdana"/>
              </a:rPr>
              <a:t>(SustainUS, </a:t>
            </a:r>
            <a:r>
              <a:rPr sz="1900" spc="-85" dirty="0">
                <a:solidFill>
                  <a:srgbClr val="131313"/>
                </a:solidFill>
                <a:latin typeface="Verdana"/>
                <a:cs typeface="Verdana"/>
              </a:rPr>
              <a:t> </a:t>
            </a:r>
            <a:r>
              <a:rPr sz="1900" spc="-45" dirty="0">
                <a:solidFill>
                  <a:srgbClr val="131313"/>
                </a:solidFill>
                <a:latin typeface="Verdana"/>
                <a:cs typeface="Verdana"/>
              </a:rPr>
              <a:t>2022)</a:t>
            </a:r>
            <a:endParaRPr sz="1900">
              <a:latin typeface="Verdana"/>
              <a:cs typeface="Verdana"/>
            </a:endParaRPr>
          </a:p>
        </p:txBody>
      </p:sp>
      <p:sp>
        <p:nvSpPr>
          <p:cNvPr id="9" name="object 9"/>
          <p:cNvSpPr/>
          <p:nvPr/>
        </p:nvSpPr>
        <p:spPr>
          <a:xfrm>
            <a:off x="8709606" y="1050998"/>
            <a:ext cx="3432175" cy="1150620"/>
          </a:xfrm>
          <a:custGeom>
            <a:avLst/>
            <a:gdLst/>
            <a:ahLst/>
            <a:cxnLst/>
            <a:rect l="l" t="t" r="r" b="b"/>
            <a:pathLst>
              <a:path w="3432175" h="1150620">
                <a:moveTo>
                  <a:pt x="3227017" y="1150611"/>
                </a:moveTo>
                <a:lnTo>
                  <a:pt x="212856" y="1150611"/>
                </a:lnTo>
                <a:lnTo>
                  <a:pt x="164135" y="1144975"/>
                </a:lnTo>
                <a:lnTo>
                  <a:pt x="119365" y="1128929"/>
                </a:lnTo>
                <a:lnTo>
                  <a:pt x="79838" y="1103764"/>
                </a:lnTo>
                <a:lnTo>
                  <a:pt x="46846" y="1070772"/>
                </a:lnTo>
                <a:lnTo>
                  <a:pt x="21682" y="1031245"/>
                </a:lnTo>
                <a:lnTo>
                  <a:pt x="5635" y="986475"/>
                </a:lnTo>
                <a:lnTo>
                  <a:pt x="0" y="937755"/>
                </a:lnTo>
                <a:lnTo>
                  <a:pt x="0" y="212855"/>
                </a:lnTo>
                <a:lnTo>
                  <a:pt x="5635" y="164135"/>
                </a:lnTo>
                <a:lnTo>
                  <a:pt x="21682" y="119365"/>
                </a:lnTo>
                <a:lnTo>
                  <a:pt x="46846" y="79838"/>
                </a:lnTo>
                <a:lnTo>
                  <a:pt x="79838" y="46846"/>
                </a:lnTo>
                <a:lnTo>
                  <a:pt x="119365" y="21681"/>
                </a:lnTo>
                <a:lnTo>
                  <a:pt x="164135" y="5635"/>
                </a:lnTo>
                <a:lnTo>
                  <a:pt x="212853" y="0"/>
                </a:lnTo>
                <a:lnTo>
                  <a:pt x="3227021" y="0"/>
                </a:lnTo>
                <a:lnTo>
                  <a:pt x="3275739" y="5635"/>
                </a:lnTo>
                <a:lnTo>
                  <a:pt x="3320508" y="21681"/>
                </a:lnTo>
                <a:lnTo>
                  <a:pt x="3360035" y="46846"/>
                </a:lnTo>
                <a:lnTo>
                  <a:pt x="3393027" y="79838"/>
                </a:lnTo>
                <a:lnTo>
                  <a:pt x="3418191" y="119365"/>
                </a:lnTo>
                <a:lnTo>
                  <a:pt x="3431775" y="157264"/>
                </a:lnTo>
                <a:lnTo>
                  <a:pt x="3431775" y="993346"/>
                </a:lnTo>
                <a:lnTo>
                  <a:pt x="3418191" y="1031245"/>
                </a:lnTo>
                <a:lnTo>
                  <a:pt x="3393027" y="1070772"/>
                </a:lnTo>
                <a:lnTo>
                  <a:pt x="3360035" y="1103764"/>
                </a:lnTo>
                <a:lnTo>
                  <a:pt x="3320508" y="1128929"/>
                </a:lnTo>
                <a:lnTo>
                  <a:pt x="3275739" y="1144975"/>
                </a:lnTo>
                <a:lnTo>
                  <a:pt x="3227017" y="1150611"/>
                </a:lnTo>
                <a:close/>
              </a:path>
            </a:pathLst>
          </a:custGeom>
          <a:solidFill>
            <a:srgbClr val="25BDE2"/>
          </a:solidFill>
        </p:spPr>
        <p:txBody>
          <a:bodyPr wrap="square" lIns="0" tIns="0" rIns="0" bIns="0" rtlCol="0"/>
          <a:lstStyle/>
          <a:p>
            <a:endParaRPr/>
          </a:p>
        </p:txBody>
      </p:sp>
      <p:sp>
        <p:nvSpPr>
          <p:cNvPr id="10" name="object 10"/>
          <p:cNvSpPr txBox="1">
            <a:spLocks noGrp="1"/>
          </p:cNvSpPr>
          <p:nvPr>
            <p:ph type="title"/>
          </p:nvPr>
        </p:nvSpPr>
        <p:spPr>
          <a:xfrm>
            <a:off x="9051563" y="1242129"/>
            <a:ext cx="2600960" cy="711200"/>
          </a:xfrm>
          <a:prstGeom prst="rect">
            <a:avLst/>
          </a:prstGeom>
        </p:spPr>
        <p:txBody>
          <a:bodyPr vert="horz" wrap="square" lIns="0" tIns="12700" rIns="0" bIns="0" rtlCol="0">
            <a:spAutoFit/>
          </a:bodyPr>
          <a:lstStyle/>
          <a:p>
            <a:pPr marL="12700">
              <a:lnSpc>
                <a:spcPct val="100000"/>
              </a:lnSpc>
              <a:spcBef>
                <a:spcPts val="100"/>
              </a:spcBef>
            </a:pPr>
            <a:r>
              <a:rPr sz="4500" spc="35" dirty="0"/>
              <a:t>Target</a:t>
            </a:r>
            <a:r>
              <a:rPr sz="4500" spc="-235" dirty="0"/>
              <a:t> </a:t>
            </a:r>
            <a:r>
              <a:rPr sz="4500" spc="-195" dirty="0"/>
              <a:t>2:</a:t>
            </a:r>
            <a:endParaRPr sz="4500"/>
          </a:p>
        </p:txBody>
      </p:sp>
      <p:sp>
        <p:nvSpPr>
          <p:cNvPr id="11" name="object 11"/>
          <p:cNvSpPr/>
          <p:nvPr/>
        </p:nvSpPr>
        <p:spPr>
          <a:xfrm>
            <a:off x="11784741" y="1028700"/>
            <a:ext cx="4058285" cy="1173480"/>
          </a:xfrm>
          <a:custGeom>
            <a:avLst/>
            <a:gdLst/>
            <a:ahLst/>
            <a:cxnLst/>
            <a:rect l="l" t="t" r="r" b="b"/>
            <a:pathLst>
              <a:path w="4058284" h="1173480">
                <a:moveTo>
                  <a:pt x="3862020" y="1172909"/>
                </a:moveTo>
                <a:lnTo>
                  <a:pt x="196024" y="1172909"/>
                </a:lnTo>
                <a:lnTo>
                  <a:pt x="151155" y="1167719"/>
                </a:lnTo>
                <a:lnTo>
                  <a:pt x="109926" y="1152942"/>
                </a:lnTo>
                <a:lnTo>
                  <a:pt x="73525" y="1129767"/>
                </a:lnTo>
                <a:lnTo>
                  <a:pt x="43142" y="1099384"/>
                </a:lnTo>
                <a:lnTo>
                  <a:pt x="19967" y="1062983"/>
                </a:lnTo>
                <a:lnTo>
                  <a:pt x="5190" y="1021753"/>
                </a:lnTo>
                <a:lnTo>
                  <a:pt x="0" y="976885"/>
                </a:lnTo>
                <a:lnTo>
                  <a:pt x="0" y="196023"/>
                </a:lnTo>
                <a:lnTo>
                  <a:pt x="5190" y="151155"/>
                </a:lnTo>
                <a:lnTo>
                  <a:pt x="19967" y="109925"/>
                </a:lnTo>
                <a:lnTo>
                  <a:pt x="43142" y="73524"/>
                </a:lnTo>
                <a:lnTo>
                  <a:pt x="73525" y="43141"/>
                </a:lnTo>
                <a:lnTo>
                  <a:pt x="109926" y="19966"/>
                </a:lnTo>
                <a:lnTo>
                  <a:pt x="151155" y="5189"/>
                </a:lnTo>
                <a:lnTo>
                  <a:pt x="196019" y="0"/>
                </a:lnTo>
                <a:lnTo>
                  <a:pt x="3862026" y="0"/>
                </a:lnTo>
                <a:lnTo>
                  <a:pt x="3906889" y="5189"/>
                </a:lnTo>
                <a:lnTo>
                  <a:pt x="3948119" y="19966"/>
                </a:lnTo>
                <a:lnTo>
                  <a:pt x="3984520" y="43141"/>
                </a:lnTo>
                <a:lnTo>
                  <a:pt x="4014903" y="73524"/>
                </a:lnTo>
                <a:lnTo>
                  <a:pt x="4038077" y="109925"/>
                </a:lnTo>
                <a:lnTo>
                  <a:pt x="4052855" y="151155"/>
                </a:lnTo>
                <a:lnTo>
                  <a:pt x="4058045" y="196023"/>
                </a:lnTo>
                <a:lnTo>
                  <a:pt x="4058045" y="976885"/>
                </a:lnTo>
                <a:lnTo>
                  <a:pt x="4052855" y="1021753"/>
                </a:lnTo>
                <a:lnTo>
                  <a:pt x="4038077" y="1062983"/>
                </a:lnTo>
                <a:lnTo>
                  <a:pt x="4014903" y="1099384"/>
                </a:lnTo>
                <a:lnTo>
                  <a:pt x="3984520" y="1129767"/>
                </a:lnTo>
                <a:lnTo>
                  <a:pt x="3948119" y="1152942"/>
                </a:lnTo>
                <a:lnTo>
                  <a:pt x="3906889" y="1167719"/>
                </a:lnTo>
                <a:lnTo>
                  <a:pt x="3862020" y="1172909"/>
                </a:lnTo>
                <a:close/>
              </a:path>
            </a:pathLst>
          </a:custGeom>
          <a:solidFill>
            <a:srgbClr val="FF5E24"/>
          </a:solidFill>
        </p:spPr>
        <p:txBody>
          <a:bodyPr wrap="square" lIns="0" tIns="0" rIns="0" bIns="0" rtlCol="0"/>
          <a:lstStyle/>
          <a:p>
            <a:endParaRPr/>
          </a:p>
        </p:txBody>
      </p:sp>
      <p:sp>
        <p:nvSpPr>
          <p:cNvPr id="12" name="object 12"/>
          <p:cNvSpPr txBox="1"/>
          <p:nvPr/>
        </p:nvSpPr>
        <p:spPr>
          <a:xfrm>
            <a:off x="12136780" y="1236694"/>
            <a:ext cx="3288665" cy="711200"/>
          </a:xfrm>
          <a:prstGeom prst="rect">
            <a:avLst/>
          </a:prstGeom>
        </p:spPr>
        <p:txBody>
          <a:bodyPr vert="horz" wrap="square" lIns="0" tIns="12700" rIns="0" bIns="0" rtlCol="0">
            <a:spAutoFit/>
          </a:bodyPr>
          <a:lstStyle/>
          <a:p>
            <a:pPr marL="12700" marR="5080">
              <a:lnSpc>
                <a:spcPct val="107100"/>
              </a:lnSpc>
              <a:spcBef>
                <a:spcPts val="100"/>
              </a:spcBef>
            </a:pPr>
            <a:r>
              <a:rPr sz="2100" b="1" dirty="0">
                <a:solidFill>
                  <a:srgbClr val="131313"/>
                </a:solidFill>
                <a:latin typeface="Tahoma"/>
                <a:cs typeface="Tahoma"/>
              </a:rPr>
              <a:t>What </a:t>
            </a:r>
            <a:r>
              <a:rPr sz="2100" b="1" spc="10" dirty="0">
                <a:solidFill>
                  <a:srgbClr val="131313"/>
                </a:solidFill>
                <a:latin typeface="Tahoma"/>
                <a:cs typeface="Tahoma"/>
              </a:rPr>
              <a:t>has </a:t>
            </a:r>
            <a:r>
              <a:rPr sz="2100" b="1" spc="35" dirty="0">
                <a:solidFill>
                  <a:srgbClr val="131313"/>
                </a:solidFill>
                <a:latin typeface="Tahoma"/>
                <a:cs typeface="Tahoma"/>
              </a:rPr>
              <a:t>been </a:t>
            </a:r>
            <a:r>
              <a:rPr sz="2100" b="1" spc="40" dirty="0">
                <a:solidFill>
                  <a:srgbClr val="131313"/>
                </a:solidFill>
                <a:latin typeface="Tahoma"/>
                <a:cs typeface="Tahoma"/>
              </a:rPr>
              <a:t> </a:t>
            </a:r>
            <a:r>
              <a:rPr sz="2100" b="1" spc="45" dirty="0">
                <a:solidFill>
                  <a:srgbClr val="131313"/>
                </a:solidFill>
                <a:latin typeface="Tahoma"/>
                <a:cs typeface="Tahoma"/>
              </a:rPr>
              <a:t>addressed</a:t>
            </a:r>
            <a:r>
              <a:rPr sz="2100" b="1" spc="-80" dirty="0">
                <a:solidFill>
                  <a:srgbClr val="131313"/>
                </a:solidFill>
                <a:latin typeface="Tahoma"/>
                <a:cs typeface="Tahoma"/>
              </a:rPr>
              <a:t> </a:t>
            </a:r>
            <a:r>
              <a:rPr sz="2100" b="1" dirty="0">
                <a:solidFill>
                  <a:srgbClr val="131313"/>
                </a:solidFill>
                <a:latin typeface="Tahoma"/>
                <a:cs typeface="Tahoma"/>
              </a:rPr>
              <a:t>by</a:t>
            </a:r>
            <a:r>
              <a:rPr sz="2100" b="1" spc="-80" dirty="0">
                <a:solidFill>
                  <a:srgbClr val="131313"/>
                </a:solidFill>
                <a:latin typeface="Tahoma"/>
                <a:cs typeface="Tahoma"/>
              </a:rPr>
              <a:t> </a:t>
            </a:r>
            <a:r>
              <a:rPr sz="2100" b="1" spc="5" dirty="0">
                <a:solidFill>
                  <a:srgbClr val="131313"/>
                </a:solidFill>
                <a:latin typeface="Tahoma"/>
                <a:cs typeface="Tahoma"/>
              </a:rPr>
              <a:t>SustainUS</a:t>
            </a:r>
            <a:endParaRPr sz="2100">
              <a:latin typeface="Tahoma"/>
              <a:cs typeface="Tahoma"/>
            </a:endParaRPr>
          </a:p>
        </p:txBody>
      </p:sp>
      <p:sp>
        <p:nvSpPr>
          <p:cNvPr id="13" name="object 13"/>
          <p:cNvSpPr/>
          <p:nvPr/>
        </p:nvSpPr>
        <p:spPr>
          <a:xfrm>
            <a:off x="16342093" y="8909793"/>
            <a:ext cx="908685" cy="697230"/>
          </a:xfrm>
          <a:custGeom>
            <a:avLst/>
            <a:gdLst/>
            <a:ahLst/>
            <a:cxnLst/>
            <a:rect l="l" t="t" r="r" b="b"/>
            <a:pathLst>
              <a:path w="908684" h="697229">
                <a:moveTo>
                  <a:pt x="560526" y="696907"/>
                </a:moveTo>
                <a:lnTo>
                  <a:pt x="347937" y="696907"/>
                </a:lnTo>
                <a:lnTo>
                  <a:pt x="300689" y="693729"/>
                </a:lnTo>
                <a:lnTo>
                  <a:pt x="255384" y="684471"/>
                </a:lnTo>
                <a:lnTo>
                  <a:pt x="212434" y="669547"/>
                </a:lnTo>
                <a:lnTo>
                  <a:pt x="172252" y="649370"/>
                </a:lnTo>
                <a:lnTo>
                  <a:pt x="135252" y="624353"/>
                </a:lnTo>
                <a:lnTo>
                  <a:pt x="101846" y="594910"/>
                </a:lnTo>
                <a:lnTo>
                  <a:pt x="72446" y="561454"/>
                </a:lnTo>
                <a:lnTo>
                  <a:pt x="47466" y="524399"/>
                </a:lnTo>
                <a:lnTo>
                  <a:pt x="27319" y="484158"/>
                </a:lnTo>
                <a:lnTo>
                  <a:pt x="12417" y="441144"/>
                </a:lnTo>
                <a:lnTo>
                  <a:pt x="3173" y="395771"/>
                </a:lnTo>
                <a:lnTo>
                  <a:pt x="0" y="348453"/>
                </a:lnTo>
                <a:lnTo>
                  <a:pt x="3173" y="301135"/>
                </a:lnTo>
                <a:lnTo>
                  <a:pt x="12417" y="255762"/>
                </a:lnTo>
                <a:lnTo>
                  <a:pt x="27319" y="212749"/>
                </a:lnTo>
                <a:lnTo>
                  <a:pt x="47466" y="172508"/>
                </a:lnTo>
                <a:lnTo>
                  <a:pt x="72446" y="135453"/>
                </a:lnTo>
                <a:lnTo>
                  <a:pt x="101846" y="101997"/>
                </a:lnTo>
                <a:lnTo>
                  <a:pt x="135252" y="72554"/>
                </a:lnTo>
                <a:lnTo>
                  <a:pt x="172252" y="47537"/>
                </a:lnTo>
                <a:lnTo>
                  <a:pt x="212434" y="27359"/>
                </a:lnTo>
                <a:lnTo>
                  <a:pt x="255384" y="12435"/>
                </a:lnTo>
                <a:lnTo>
                  <a:pt x="300689" y="3177"/>
                </a:lnTo>
                <a:lnTo>
                  <a:pt x="347937" y="0"/>
                </a:lnTo>
                <a:lnTo>
                  <a:pt x="560526" y="0"/>
                </a:lnTo>
                <a:lnTo>
                  <a:pt x="607775" y="3177"/>
                </a:lnTo>
                <a:lnTo>
                  <a:pt x="653080" y="12435"/>
                </a:lnTo>
                <a:lnTo>
                  <a:pt x="696030" y="27359"/>
                </a:lnTo>
                <a:lnTo>
                  <a:pt x="736211" y="47537"/>
                </a:lnTo>
                <a:lnTo>
                  <a:pt x="773212" y="72554"/>
                </a:lnTo>
                <a:lnTo>
                  <a:pt x="806618" y="101997"/>
                </a:lnTo>
                <a:lnTo>
                  <a:pt x="836018" y="135453"/>
                </a:lnTo>
                <a:lnTo>
                  <a:pt x="860997" y="172508"/>
                </a:lnTo>
                <a:lnTo>
                  <a:pt x="881145" y="212749"/>
                </a:lnTo>
                <a:lnTo>
                  <a:pt x="896047" y="255762"/>
                </a:lnTo>
                <a:lnTo>
                  <a:pt x="905291" y="301135"/>
                </a:lnTo>
                <a:lnTo>
                  <a:pt x="908464" y="348453"/>
                </a:lnTo>
                <a:lnTo>
                  <a:pt x="905291" y="395771"/>
                </a:lnTo>
                <a:lnTo>
                  <a:pt x="896047" y="441144"/>
                </a:lnTo>
                <a:lnTo>
                  <a:pt x="881145" y="484158"/>
                </a:lnTo>
                <a:lnTo>
                  <a:pt x="860997" y="524399"/>
                </a:lnTo>
                <a:lnTo>
                  <a:pt x="836018" y="561454"/>
                </a:lnTo>
                <a:lnTo>
                  <a:pt x="806618" y="594910"/>
                </a:lnTo>
                <a:lnTo>
                  <a:pt x="773212" y="624353"/>
                </a:lnTo>
                <a:lnTo>
                  <a:pt x="736211" y="649370"/>
                </a:lnTo>
                <a:lnTo>
                  <a:pt x="696030" y="669547"/>
                </a:lnTo>
                <a:lnTo>
                  <a:pt x="653080" y="684471"/>
                </a:lnTo>
                <a:lnTo>
                  <a:pt x="607775" y="693729"/>
                </a:lnTo>
                <a:lnTo>
                  <a:pt x="560526" y="696907"/>
                </a:lnTo>
                <a:close/>
              </a:path>
            </a:pathLst>
          </a:custGeom>
          <a:solidFill>
            <a:srgbClr val="FF5E24"/>
          </a:solidFill>
        </p:spPr>
        <p:txBody>
          <a:bodyPr wrap="square" lIns="0" tIns="0" rIns="0" bIns="0" rtlCol="0"/>
          <a:lstStyle/>
          <a:p>
            <a:endParaRPr/>
          </a:p>
        </p:txBody>
      </p:sp>
      <p:sp>
        <p:nvSpPr>
          <p:cNvPr id="14" name="object 14"/>
          <p:cNvSpPr txBox="1"/>
          <p:nvPr/>
        </p:nvSpPr>
        <p:spPr>
          <a:xfrm>
            <a:off x="16596080" y="9059258"/>
            <a:ext cx="400685" cy="351378"/>
          </a:xfrm>
          <a:prstGeom prst="rect">
            <a:avLst/>
          </a:prstGeom>
        </p:spPr>
        <p:txBody>
          <a:bodyPr vert="horz" wrap="square" lIns="0" tIns="12700" rIns="0" bIns="0" rtlCol="0">
            <a:spAutoFit/>
          </a:bodyPr>
          <a:lstStyle/>
          <a:p>
            <a:pPr marL="12700">
              <a:lnSpc>
                <a:spcPct val="100000"/>
              </a:lnSpc>
              <a:spcBef>
                <a:spcPts val="100"/>
              </a:spcBef>
            </a:pPr>
            <a:r>
              <a:rPr sz="2200" b="1" spc="80" dirty="0">
                <a:solidFill>
                  <a:srgbClr val="131313"/>
                </a:solidFill>
                <a:latin typeface="Tahoma"/>
                <a:cs typeface="Tahoma"/>
              </a:rPr>
              <a:t>0</a:t>
            </a:r>
            <a:r>
              <a:rPr lang="en-GB" sz="2200" b="1" spc="60" dirty="0">
                <a:solidFill>
                  <a:srgbClr val="131313"/>
                </a:solidFill>
                <a:latin typeface="Tahoma"/>
                <a:cs typeface="Tahoma"/>
              </a:rPr>
              <a:t>5</a:t>
            </a:r>
          </a:p>
        </p:txBody>
      </p:sp>
      <p:sp>
        <p:nvSpPr>
          <p:cNvPr id="15" name="object 15"/>
          <p:cNvSpPr txBox="1"/>
          <p:nvPr/>
        </p:nvSpPr>
        <p:spPr>
          <a:xfrm>
            <a:off x="12823332" y="9104343"/>
            <a:ext cx="3329304"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131313"/>
                </a:solidFill>
                <a:latin typeface="Verdana"/>
                <a:cs typeface="Verdana"/>
              </a:rPr>
              <a:t>S</a:t>
            </a:r>
            <a:r>
              <a:rPr sz="1600" spc="-95" dirty="0">
                <a:solidFill>
                  <a:srgbClr val="131313"/>
                </a:solidFill>
                <a:latin typeface="Verdana"/>
                <a:cs typeface="Verdana"/>
              </a:rPr>
              <a:t>u</a:t>
            </a:r>
            <a:r>
              <a:rPr sz="1600" spc="50" dirty="0">
                <a:solidFill>
                  <a:srgbClr val="131313"/>
                </a:solidFill>
                <a:latin typeface="Verdana"/>
                <a:cs typeface="Verdana"/>
              </a:rPr>
              <a:t>s</a:t>
            </a:r>
            <a:r>
              <a:rPr sz="1600" spc="-55" dirty="0">
                <a:solidFill>
                  <a:srgbClr val="131313"/>
                </a:solidFill>
                <a:latin typeface="Verdana"/>
                <a:cs typeface="Verdana"/>
              </a:rPr>
              <a:t>t</a:t>
            </a:r>
            <a:r>
              <a:rPr sz="1600" spc="-45" dirty="0">
                <a:solidFill>
                  <a:srgbClr val="131313"/>
                </a:solidFill>
                <a:latin typeface="Verdana"/>
                <a:cs typeface="Verdana"/>
              </a:rPr>
              <a:t>a</a:t>
            </a:r>
            <a:r>
              <a:rPr sz="1600" spc="-80" dirty="0">
                <a:solidFill>
                  <a:srgbClr val="131313"/>
                </a:solidFill>
                <a:latin typeface="Verdana"/>
                <a:cs typeface="Verdana"/>
              </a:rPr>
              <a:t>i</a:t>
            </a:r>
            <a:r>
              <a:rPr sz="1600" spc="-100" dirty="0">
                <a:solidFill>
                  <a:srgbClr val="131313"/>
                </a:solidFill>
                <a:latin typeface="Verdana"/>
                <a:cs typeface="Verdana"/>
              </a:rPr>
              <a:t>n</a:t>
            </a:r>
            <a:r>
              <a:rPr sz="1600" spc="-40" dirty="0">
                <a:solidFill>
                  <a:srgbClr val="131313"/>
                </a:solidFill>
                <a:latin typeface="Verdana"/>
                <a:cs typeface="Verdana"/>
              </a:rPr>
              <a:t>U</a:t>
            </a:r>
            <a:r>
              <a:rPr sz="1600" spc="-20" dirty="0">
                <a:solidFill>
                  <a:srgbClr val="131313"/>
                </a:solidFill>
                <a:latin typeface="Verdana"/>
                <a:cs typeface="Verdana"/>
              </a:rPr>
              <a:t>S</a:t>
            </a:r>
            <a:r>
              <a:rPr sz="1600" spc="-114" dirty="0">
                <a:solidFill>
                  <a:srgbClr val="131313"/>
                </a:solidFill>
                <a:latin typeface="Verdana"/>
                <a:cs typeface="Verdana"/>
              </a:rPr>
              <a:t> </a:t>
            </a:r>
            <a:r>
              <a:rPr sz="1600" spc="-204" dirty="0">
                <a:solidFill>
                  <a:srgbClr val="131313"/>
                </a:solidFill>
                <a:latin typeface="Verdana"/>
                <a:cs typeface="Verdana"/>
              </a:rPr>
              <a:t>|</a:t>
            </a:r>
            <a:r>
              <a:rPr sz="1600" spc="-114" dirty="0">
                <a:solidFill>
                  <a:srgbClr val="131313"/>
                </a:solidFill>
                <a:latin typeface="Verdana"/>
                <a:cs typeface="Verdana"/>
              </a:rPr>
              <a:t> </a:t>
            </a:r>
            <a:r>
              <a:rPr sz="1600" spc="-25" dirty="0">
                <a:solidFill>
                  <a:srgbClr val="131313"/>
                </a:solidFill>
                <a:latin typeface="Verdana"/>
                <a:cs typeface="Verdana"/>
              </a:rPr>
              <a:t>S</a:t>
            </a:r>
            <a:r>
              <a:rPr sz="1600" spc="-70" dirty="0">
                <a:solidFill>
                  <a:srgbClr val="131313"/>
                </a:solidFill>
                <a:latin typeface="Verdana"/>
                <a:cs typeface="Verdana"/>
              </a:rPr>
              <a:t>D</a:t>
            </a:r>
            <a:r>
              <a:rPr sz="1600" spc="50" dirty="0">
                <a:solidFill>
                  <a:srgbClr val="131313"/>
                </a:solidFill>
                <a:latin typeface="Verdana"/>
                <a:cs typeface="Verdana"/>
              </a:rPr>
              <a:t>G</a:t>
            </a:r>
            <a:r>
              <a:rPr sz="1600" spc="-114" dirty="0">
                <a:solidFill>
                  <a:srgbClr val="131313"/>
                </a:solidFill>
                <a:latin typeface="Verdana"/>
                <a:cs typeface="Verdana"/>
              </a:rPr>
              <a:t> </a:t>
            </a:r>
            <a:r>
              <a:rPr sz="1600" spc="50" dirty="0">
                <a:solidFill>
                  <a:srgbClr val="131313"/>
                </a:solidFill>
                <a:latin typeface="Verdana"/>
                <a:cs typeface="Verdana"/>
              </a:rPr>
              <a:t>P</a:t>
            </a:r>
            <a:r>
              <a:rPr sz="1600" spc="-105" dirty="0">
                <a:solidFill>
                  <a:srgbClr val="131313"/>
                </a:solidFill>
                <a:latin typeface="Verdana"/>
                <a:cs typeface="Verdana"/>
              </a:rPr>
              <a:t>r</a:t>
            </a:r>
            <a:r>
              <a:rPr sz="1600" spc="45" dirty="0">
                <a:solidFill>
                  <a:srgbClr val="131313"/>
                </a:solidFill>
                <a:latin typeface="Verdana"/>
                <a:cs typeface="Verdana"/>
              </a:rPr>
              <a:t>o</a:t>
            </a:r>
            <a:r>
              <a:rPr sz="1600" spc="10" dirty="0">
                <a:solidFill>
                  <a:srgbClr val="131313"/>
                </a:solidFill>
                <a:latin typeface="Verdana"/>
                <a:cs typeface="Verdana"/>
              </a:rPr>
              <a:t>g</a:t>
            </a:r>
            <a:r>
              <a:rPr sz="1600" spc="-105" dirty="0">
                <a:solidFill>
                  <a:srgbClr val="131313"/>
                </a:solidFill>
                <a:latin typeface="Verdana"/>
                <a:cs typeface="Verdana"/>
              </a:rPr>
              <a:t>r</a:t>
            </a:r>
            <a:r>
              <a:rPr sz="1600" spc="45" dirty="0">
                <a:solidFill>
                  <a:srgbClr val="131313"/>
                </a:solidFill>
                <a:latin typeface="Verdana"/>
                <a:cs typeface="Verdana"/>
              </a:rPr>
              <a:t>e</a:t>
            </a:r>
            <a:r>
              <a:rPr sz="1600" spc="50" dirty="0">
                <a:solidFill>
                  <a:srgbClr val="131313"/>
                </a:solidFill>
                <a:latin typeface="Verdana"/>
                <a:cs typeface="Verdana"/>
              </a:rPr>
              <a:t>s</a:t>
            </a:r>
            <a:r>
              <a:rPr sz="1600" spc="55" dirty="0">
                <a:solidFill>
                  <a:srgbClr val="131313"/>
                </a:solidFill>
                <a:latin typeface="Verdana"/>
                <a:cs typeface="Verdana"/>
              </a:rPr>
              <a:t>s</a:t>
            </a:r>
            <a:r>
              <a:rPr sz="1600" spc="-114" dirty="0">
                <a:solidFill>
                  <a:srgbClr val="131313"/>
                </a:solidFill>
                <a:latin typeface="Verdana"/>
                <a:cs typeface="Verdana"/>
              </a:rPr>
              <a:t> </a:t>
            </a:r>
            <a:r>
              <a:rPr sz="1600" spc="-65" dirty="0">
                <a:solidFill>
                  <a:srgbClr val="131313"/>
                </a:solidFill>
                <a:latin typeface="Verdana"/>
                <a:cs typeface="Verdana"/>
              </a:rPr>
              <a:t>R</a:t>
            </a:r>
            <a:r>
              <a:rPr sz="1600" spc="45" dirty="0">
                <a:solidFill>
                  <a:srgbClr val="131313"/>
                </a:solidFill>
                <a:latin typeface="Verdana"/>
                <a:cs typeface="Verdana"/>
              </a:rPr>
              <a:t>e</a:t>
            </a:r>
            <a:r>
              <a:rPr sz="1600" spc="10" dirty="0">
                <a:solidFill>
                  <a:srgbClr val="131313"/>
                </a:solidFill>
                <a:latin typeface="Verdana"/>
                <a:cs typeface="Verdana"/>
              </a:rPr>
              <a:t>p</a:t>
            </a:r>
            <a:r>
              <a:rPr sz="1600" spc="45" dirty="0">
                <a:solidFill>
                  <a:srgbClr val="131313"/>
                </a:solidFill>
                <a:latin typeface="Verdana"/>
                <a:cs typeface="Verdana"/>
              </a:rPr>
              <a:t>o</a:t>
            </a:r>
            <a:r>
              <a:rPr sz="1600" spc="-105" dirty="0">
                <a:solidFill>
                  <a:srgbClr val="131313"/>
                </a:solidFill>
                <a:latin typeface="Verdana"/>
                <a:cs typeface="Verdana"/>
              </a:rPr>
              <a:t>r</a:t>
            </a:r>
            <a:r>
              <a:rPr sz="1600" spc="-55" dirty="0">
                <a:solidFill>
                  <a:srgbClr val="131313"/>
                </a:solidFill>
                <a:latin typeface="Verdana"/>
                <a:cs typeface="Verdana"/>
              </a:rPr>
              <a:t>t</a:t>
            </a:r>
            <a:endParaRPr sz="1600">
              <a:latin typeface="Verdana"/>
              <a:cs typeface="Verdana"/>
            </a:endParaRPr>
          </a:p>
        </p:txBody>
      </p:sp>
    </p:spTree>
  </p:cSld>
  <p:clrMapOvr>
    <a:masterClrMapping/>
  </p:clrMapOvr>
  <mc:AlternateContent xmlns:mc="http://schemas.openxmlformats.org/markup-compatibility/2006" xmlns:p14="http://schemas.microsoft.com/office/powerpoint/2010/main">
    <mc:Choice Requires="p14">
      <p:transition spd="slow" p14:dur="2000" advTm="62610"/>
    </mc:Choice>
    <mc:Fallback xmlns="">
      <p:transition spd="slow" advTm="6261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sz="half" idx="2"/>
          </p:nvPr>
        </p:nvSpPr>
        <p:spPr>
          <a:prstGeom prst="rect">
            <a:avLst/>
          </a:prstGeom>
        </p:spPr>
        <p:txBody>
          <a:bodyPr vert="horz" wrap="square" lIns="0" tIns="12700" rIns="0" bIns="0" rtlCol="0">
            <a:spAutoFit/>
          </a:bodyPr>
          <a:lstStyle/>
          <a:p>
            <a:pPr marL="12700" marR="180340">
              <a:lnSpc>
                <a:spcPct val="115100"/>
              </a:lnSpc>
              <a:spcBef>
                <a:spcPts val="100"/>
              </a:spcBef>
            </a:pPr>
            <a:r>
              <a:rPr spc="-220" dirty="0"/>
              <a:t>In</a:t>
            </a:r>
            <a:r>
              <a:rPr spc="-140" dirty="0"/>
              <a:t> </a:t>
            </a:r>
            <a:r>
              <a:rPr spc="-25" dirty="0"/>
              <a:t>order</a:t>
            </a:r>
            <a:r>
              <a:rPr spc="-135" dirty="0"/>
              <a:t> </a:t>
            </a:r>
            <a:r>
              <a:rPr spc="-5" dirty="0"/>
              <a:t>to</a:t>
            </a:r>
            <a:r>
              <a:rPr spc="-140" dirty="0"/>
              <a:t> </a:t>
            </a:r>
            <a:r>
              <a:rPr spc="-40" dirty="0"/>
              <a:t>demand</a:t>
            </a:r>
            <a:r>
              <a:rPr spc="-135" dirty="0"/>
              <a:t> </a:t>
            </a:r>
            <a:r>
              <a:rPr spc="-30" dirty="0"/>
              <a:t>responsibility</a:t>
            </a:r>
            <a:r>
              <a:rPr spc="-140" dirty="0"/>
              <a:t> </a:t>
            </a:r>
            <a:r>
              <a:rPr spc="-50" dirty="0"/>
              <a:t>and</a:t>
            </a:r>
            <a:r>
              <a:rPr spc="-135" dirty="0"/>
              <a:t> </a:t>
            </a:r>
            <a:r>
              <a:rPr spc="-20" dirty="0"/>
              <a:t>action</a:t>
            </a:r>
            <a:r>
              <a:rPr spc="-140" dirty="0"/>
              <a:t> </a:t>
            </a:r>
            <a:r>
              <a:rPr spc="-20" dirty="0"/>
              <a:t>plans</a:t>
            </a:r>
            <a:r>
              <a:rPr spc="-135" dirty="0"/>
              <a:t> </a:t>
            </a:r>
            <a:r>
              <a:rPr spc="-5" dirty="0"/>
              <a:t>to</a:t>
            </a:r>
            <a:r>
              <a:rPr spc="-140" dirty="0"/>
              <a:t> </a:t>
            </a:r>
            <a:r>
              <a:rPr spc="15" dirty="0"/>
              <a:t>keep </a:t>
            </a:r>
            <a:r>
              <a:rPr spc="20" dirty="0"/>
              <a:t> </a:t>
            </a:r>
            <a:r>
              <a:rPr spc="-40" dirty="0"/>
              <a:t>the</a:t>
            </a:r>
            <a:r>
              <a:rPr spc="-140" dirty="0"/>
              <a:t> </a:t>
            </a:r>
            <a:r>
              <a:rPr spc="5" dirty="0"/>
              <a:t>"We</a:t>
            </a:r>
            <a:r>
              <a:rPr spc="-140" dirty="0"/>
              <a:t> </a:t>
            </a:r>
            <a:r>
              <a:rPr spc="-20" dirty="0"/>
              <a:t>Are</a:t>
            </a:r>
            <a:r>
              <a:rPr spc="-135" dirty="0"/>
              <a:t> </a:t>
            </a:r>
            <a:r>
              <a:rPr spc="-35" dirty="0"/>
              <a:t>Still</a:t>
            </a:r>
            <a:r>
              <a:rPr spc="-140" dirty="0"/>
              <a:t> </a:t>
            </a:r>
            <a:r>
              <a:rPr spc="-215" dirty="0"/>
              <a:t>In"</a:t>
            </a:r>
            <a:r>
              <a:rPr spc="-135" dirty="0"/>
              <a:t> </a:t>
            </a:r>
            <a:r>
              <a:rPr spc="-45" dirty="0"/>
              <a:t>promise,</a:t>
            </a:r>
            <a:r>
              <a:rPr spc="-140" dirty="0"/>
              <a:t> </a:t>
            </a:r>
            <a:r>
              <a:rPr spc="30" dirty="0"/>
              <a:t>we</a:t>
            </a:r>
            <a:r>
              <a:rPr spc="-135" dirty="0"/>
              <a:t> </a:t>
            </a:r>
            <a:r>
              <a:rPr spc="-10" dirty="0"/>
              <a:t>held</a:t>
            </a:r>
            <a:r>
              <a:rPr spc="-140" dirty="0"/>
              <a:t> </a:t>
            </a:r>
            <a:r>
              <a:rPr spc="-50" dirty="0"/>
              <a:t>a</a:t>
            </a:r>
            <a:r>
              <a:rPr spc="-140" dirty="0"/>
              <a:t> </a:t>
            </a:r>
            <a:r>
              <a:rPr spc="-35" dirty="0"/>
              <a:t>town</a:t>
            </a:r>
            <a:r>
              <a:rPr spc="-135" dirty="0"/>
              <a:t> </a:t>
            </a:r>
            <a:r>
              <a:rPr spc="-40" dirty="0"/>
              <a:t>hall</a:t>
            </a:r>
            <a:r>
              <a:rPr spc="-140" dirty="0"/>
              <a:t> </a:t>
            </a:r>
            <a:r>
              <a:rPr spc="-70" dirty="0"/>
              <a:t>with</a:t>
            </a:r>
            <a:r>
              <a:rPr spc="-135" dirty="0"/>
              <a:t> </a:t>
            </a:r>
            <a:r>
              <a:rPr spc="30" dirty="0"/>
              <a:t>local</a:t>
            </a:r>
          </a:p>
          <a:p>
            <a:pPr marL="12700">
              <a:lnSpc>
                <a:spcPct val="100000"/>
              </a:lnSpc>
              <a:spcBef>
                <a:spcPts val="345"/>
              </a:spcBef>
            </a:pPr>
            <a:r>
              <a:rPr spc="-45" dirty="0"/>
              <a:t>U</a:t>
            </a:r>
            <a:r>
              <a:rPr spc="-240" dirty="0"/>
              <a:t>.</a:t>
            </a:r>
            <a:r>
              <a:rPr spc="-30" dirty="0"/>
              <a:t>S</a:t>
            </a:r>
            <a:r>
              <a:rPr spc="-240" dirty="0"/>
              <a:t>.</a:t>
            </a:r>
            <a:r>
              <a:rPr spc="-140" dirty="0"/>
              <a:t> </a:t>
            </a:r>
            <a:r>
              <a:rPr spc="-55" dirty="0"/>
              <a:t>a</a:t>
            </a:r>
            <a:r>
              <a:rPr spc="-110" dirty="0"/>
              <a:t>u</a:t>
            </a:r>
            <a:r>
              <a:rPr spc="-70" dirty="0"/>
              <a:t>t</a:t>
            </a:r>
            <a:r>
              <a:rPr spc="-114" dirty="0"/>
              <a:t>h</a:t>
            </a:r>
            <a:r>
              <a:rPr spc="55" dirty="0"/>
              <a:t>o</a:t>
            </a:r>
            <a:r>
              <a:rPr spc="-130" dirty="0"/>
              <a:t>r</a:t>
            </a:r>
            <a:r>
              <a:rPr spc="-95" dirty="0"/>
              <a:t>i</a:t>
            </a:r>
            <a:r>
              <a:rPr spc="-70" dirty="0"/>
              <a:t>t</a:t>
            </a:r>
            <a:r>
              <a:rPr spc="-95" dirty="0"/>
              <a:t>i</a:t>
            </a:r>
            <a:r>
              <a:rPr spc="55" dirty="0"/>
              <a:t>e</a:t>
            </a:r>
            <a:r>
              <a:rPr spc="65" dirty="0"/>
              <a:t>s</a:t>
            </a:r>
            <a:r>
              <a:rPr spc="-140" dirty="0"/>
              <a:t> </a:t>
            </a:r>
            <a:r>
              <a:rPr spc="-300" dirty="0"/>
              <a:t>(</a:t>
            </a:r>
            <a:r>
              <a:rPr spc="-30" dirty="0"/>
              <a:t>S</a:t>
            </a:r>
            <a:r>
              <a:rPr spc="-110" dirty="0"/>
              <a:t>u</a:t>
            </a:r>
            <a:r>
              <a:rPr spc="60" dirty="0"/>
              <a:t>s</a:t>
            </a:r>
            <a:r>
              <a:rPr spc="-70" dirty="0"/>
              <a:t>t</a:t>
            </a:r>
            <a:r>
              <a:rPr spc="-55" dirty="0"/>
              <a:t>a</a:t>
            </a:r>
            <a:r>
              <a:rPr spc="-95" dirty="0"/>
              <a:t>i</a:t>
            </a:r>
            <a:r>
              <a:rPr spc="-114" dirty="0"/>
              <a:t>n</a:t>
            </a:r>
            <a:r>
              <a:rPr spc="-45" dirty="0"/>
              <a:t>U</a:t>
            </a:r>
            <a:r>
              <a:rPr spc="-30" dirty="0"/>
              <a:t>S</a:t>
            </a:r>
            <a:r>
              <a:rPr spc="-180" dirty="0"/>
              <a:t>,</a:t>
            </a:r>
            <a:r>
              <a:rPr spc="-140" dirty="0"/>
              <a:t> </a:t>
            </a:r>
            <a:r>
              <a:rPr spc="10" dirty="0"/>
              <a:t>2</a:t>
            </a:r>
            <a:r>
              <a:rPr spc="40" dirty="0"/>
              <a:t>0</a:t>
            </a:r>
            <a:r>
              <a:rPr spc="-395" dirty="0"/>
              <a:t>1</a:t>
            </a:r>
            <a:r>
              <a:rPr spc="-55" dirty="0"/>
              <a:t>7</a:t>
            </a:r>
            <a:r>
              <a:rPr spc="-300" dirty="0"/>
              <a:t>)</a:t>
            </a:r>
            <a:r>
              <a:rPr spc="-240" dirty="0"/>
              <a:t>.</a:t>
            </a:r>
          </a:p>
          <a:p>
            <a:pPr>
              <a:lnSpc>
                <a:spcPct val="100000"/>
              </a:lnSpc>
              <a:spcBef>
                <a:spcPts val="10"/>
              </a:spcBef>
            </a:pPr>
            <a:endParaRPr sz="2150"/>
          </a:p>
          <a:p>
            <a:pPr marL="12700" marR="109220">
              <a:lnSpc>
                <a:spcPct val="115100"/>
              </a:lnSpc>
            </a:pPr>
            <a:r>
              <a:rPr spc="-5" dirty="0"/>
              <a:t>The</a:t>
            </a:r>
            <a:r>
              <a:rPr spc="-140" dirty="0"/>
              <a:t> </a:t>
            </a:r>
            <a:r>
              <a:rPr spc="20" dirty="0"/>
              <a:t>World</a:t>
            </a:r>
            <a:r>
              <a:rPr spc="-140" dirty="0"/>
              <a:t> </a:t>
            </a:r>
            <a:r>
              <a:rPr spc="-60" dirty="0"/>
              <a:t>Bank</a:t>
            </a:r>
            <a:r>
              <a:rPr spc="-135" dirty="0"/>
              <a:t> </a:t>
            </a:r>
            <a:r>
              <a:rPr spc="-15" dirty="0"/>
              <a:t>said</a:t>
            </a:r>
            <a:r>
              <a:rPr spc="-140" dirty="0"/>
              <a:t> </a:t>
            </a:r>
            <a:r>
              <a:rPr spc="-75" dirty="0"/>
              <a:t>that</a:t>
            </a:r>
            <a:r>
              <a:rPr spc="-135" dirty="0"/>
              <a:t> </a:t>
            </a:r>
            <a:r>
              <a:rPr spc="-80" dirty="0"/>
              <a:t>it</a:t>
            </a:r>
            <a:r>
              <a:rPr spc="-140" dirty="0"/>
              <a:t> </a:t>
            </a:r>
            <a:r>
              <a:rPr spc="-25" dirty="0"/>
              <a:t>will</a:t>
            </a:r>
            <a:r>
              <a:rPr spc="-140" dirty="0"/>
              <a:t> </a:t>
            </a:r>
            <a:r>
              <a:rPr spc="-30" dirty="0"/>
              <a:t>no</a:t>
            </a:r>
            <a:r>
              <a:rPr spc="-135" dirty="0"/>
              <a:t> </a:t>
            </a:r>
            <a:r>
              <a:rPr spc="-20" dirty="0"/>
              <a:t>longer</a:t>
            </a:r>
            <a:r>
              <a:rPr spc="-140" dirty="0"/>
              <a:t> </a:t>
            </a:r>
            <a:r>
              <a:rPr spc="-25" dirty="0"/>
              <a:t>support</a:t>
            </a:r>
            <a:r>
              <a:rPr spc="-135" dirty="0"/>
              <a:t> </a:t>
            </a:r>
            <a:r>
              <a:rPr spc="-45" dirty="0"/>
              <a:t>upstream </a:t>
            </a:r>
            <a:r>
              <a:rPr spc="-655" dirty="0"/>
              <a:t> </a:t>
            </a:r>
            <a:r>
              <a:rPr spc="-10" dirty="0"/>
              <a:t>oil </a:t>
            </a:r>
            <a:r>
              <a:rPr spc="-50" dirty="0"/>
              <a:t>and </a:t>
            </a:r>
            <a:r>
              <a:rPr spc="10" dirty="0"/>
              <a:t>gas </a:t>
            </a:r>
            <a:r>
              <a:rPr spc="-55" dirty="0"/>
              <a:t>infrastructure </a:t>
            </a:r>
            <a:r>
              <a:rPr spc="-60" dirty="0"/>
              <a:t>at our </a:t>
            </a:r>
            <a:r>
              <a:rPr spc="-15" dirty="0"/>
              <a:t>request </a:t>
            </a:r>
            <a:r>
              <a:rPr spc="-50" dirty="0"/>
              <a:t>and </a:t>
            </a:r>
            <a:r>
              <a:rPr spc="-25" dirty="0"/>
              <a:t>for </a:t>
            </a:r>
            <a:r>
              <a:rPr spc="-40" dirty="0"/>
              <a:t>other </a:t>
            </a:r>
            <a:r>
              <a:rPr spc="-35" dirty="0"/>
              <a:t> </a:t>
            </a:r>
            <a:r>
              <a:rPr spc="-40" dirty="0"/>
              <a:t>reasons.</a:t>
            </a:r>
          </a:p>
          <a:p>
            <a:pPr>
              <a:lnSpc>
                <a:spcPct val="100000"/>
              </a:lnSpc>
              <a:spcBef>
                <a:spcPts val="15"/>
              </a:spcBef>
            </a:pPr>
            <a:endParaRPr sz="2150"/>
          </a:p>
          <a:p>
            <a:pPr marL="12700" marR="5080">
              <a:lnSpc>
                <a:spcPct val="115100"/>
              </a:lnSpc>
            </a:pPr>
            <a:r>
              <a:rPr spc="-30" dirty="0"/>
              <a:t>Launched</a:t>
            </a:r>
            <a:r>
              <a:rPr spc="-140" dirty="0"/>
              <a:t> </a:t>
            </a:r>
            <a:r>
              <a:rPr spc="-50" dirty="0"/>
              <a:t>a</a:t>
            </a:r>
            <a:r>
              <a:rPr spc="-140" dirty="0"/>
              <a:t> </a:t>
            </a:r>
            <a:r>
              <a:rPr spc="-35" dirty="0"/>
              <a:t>campaign</a:t>
            </a:r>
            <a:r>
              <a:rPr spc="-140" dirty="0"/>
              <a:t> </a:t>
            </a:r>
            <a:r>
              <a:rPr spc="30" dirty="0"/>
              <a:t>called</a:t>
            </a:r>
            <a:r>
              <a:rPr spc="-140" dirty="0"/>
              <a:t> </a:t>
            </a:r>
            <a:r>
              <a:rPr spc="-70" dirty="0"/>
              <a:t>"Kick</a:t>
            </a:r>
            <a:r>
              <a:rPr spc="-140" dirty="0"/>
              <a:t> </a:t>
            </a:r>
            <a:r>
              <a:rPr spc="-25" dirty="0"/>
              <a:t>Big</a:t>
            </a:r>
            <a:r>
              <a:rPr spc="-140" dirty="0"/>
              <a:t> </a:t>
            </a:r>
            <a:r>
              <a:rPr spc="-5" dirty="0"/>
              <a:t>Polluters</a:t>
            </a:r>
            <a:r>
              <a:rPr spc="-140" dirty="0"/>
              <a:t> </a:t>
            </a:r>
            <a:r>
              <a:rPr spc="-105" dirty="0"/>
              <a:t>Out,"</a:t>
            </a:r>
            <a:r>
              <a:rPr spc="-140" dirty="0"/>
              <a:t> </a:t>
            </a:r>
            <a:r>
              <a:rPr spc="-50" dirty="0"/>
              <a:t>and</a:t>
            </a:r>
            <a:r>
              <a:rPr spc="-140" dirty="0"/>
              <a:t> </a:t>
            </a:r>
            <a:r>
              <a:rPr spc="5" dirty="0"/>
              <a:t>as </a:t>
            </a:r>
            <a:r>
              <a:rPr spc="-650" dirty="0"/>
              <a:t> </a:t>
            </a:r>
            <a:r>
              <a:rPr spc="-50" dirty="0"/>
              <a:t>a </a:t>
            </a:r>
            <a:r>
              <a:rPr spc="5" dirty="0"/>
              <a:t>consequence, </a:t>
            </a:r>
            <a:r>
              <a:rPr spc="-45" dirty="0"/>
              <a:t>governments </a:t>
            </a:r>
            <a:r>
              <a:rPr spc="-30" dirty="0"/>
              <a:t>representing </a:t>
            </a:r>
            <a:r>
              <a:rPr spc="-25" dirty="0"/>
              <a:t>almost </a:t>
            </a:r>
            <a:r>
              <a:rPr spc="-190" dirty="0"/>
              <a:t>70% </a:t>
            </a:r>
            <a:r>
              <a:rPr spc="25" dirty="0"/>
              <a:t>of </a:t>
            </a:r>
            <a:r>
              <a:rPr spc="30" dirty="0"/>
              <a:t> </a:t>
            </a:r>
            <a:r>
              <a:rPr spc="-85" dirty="0"/>
              <a:t>mankind </a:t>
            </a:r>
            <a:r>
              <a:rPr spc="-65" dirty="0"/>
              <a:t>have </a:t>
            </a:r>
            <a:r>
              <a:rPr spc="-5" dirty="0"/>
              <a:t>refused to </a:t>
            </a:r>
            <a:r>
              <a:rPr dirty="0"/>
              <a:t>allow </a:t>
            </a:r>
            <a:r>
              <a:rPr spc="15" dirty="0"/>
              <a:t>fossil </a:t>
            </a:r>
            <a:r>
              <a:rPr spc="5" dirty="0"/>
              <a:t>fuels </a:t>
            </a:r>
            <a:r>
              <a:rPr spc="-5" dirty="0"/>
              <a:t>to </a:t>
            </a:r>
            <a:r>
              <a:rPr spc="-20" dirty="0"/>
              <a:t>sway </a:t>
            </a:r>
            <a:r>
              <a:rPr spc="-40" dirty="0"/>
              <a:t>the </a:t>
            </a:r>
            <a:r>
              <a:rPr spc="-145" dirty="0"/>
              <a:t>U.N. </a:t>
            </a:r>
            <a:r>
              <a:rPr spc="-655" dirty="0"/>
              <a:t> </a:t>
            </a:r>
            <a:r>
              <a:rPr spc="-30" dirty="0"/>
              <a:t>Climate</a:t>
            </a:r>
            <a:r>
              <a:rPr spc="-140" dirty="0"/>
              <a:t> </a:t>
            </a:r>
            <a:r>
              <a:rPr spc="-30" dirty="0"/>
              <a:t>negotiations</a:t>
            </a:r>
            <a:r>
              <a:rPr spc="-135" dirty="0"/>
              <a:t> </a:t>
            </a:r>
            <a:r>
              <a:rPr spc="-60" dirty="0"/>
              <a:t>(Freeing</a:t>
            </a:r>
            <a:r>
              <a:rPr spc="-140" dirty="0"/>
              <a:t> </a:t>
            </a:r>
            <a:r>
              <a:rPr spc="-30" dirty="0"/>
              <a:t>Climate</a:t>
            </a:r>
            <a:r>
              <a:rPr spc="-135" dirty="0"/>
              <a:t> </a:t>
            </a:r>
            <a:r>
              <a:rPr spc="15" dirty="0"/>
              <a:t>Policy</a:t>
            </a:r>
            <a:r>
              <a:rPr spc="-135" dirty="0"/>
              <a:t> </a:t>
            </a:r>
            <a:r>
              <a:rPr spc="-55" dirty="0"/>
              <a:t>from</a:t>
            </a:r>
            <a:r>
              <a:rPr spc="-140" dirty="0"/>
              <a:t> </a:t>
            </a:r>
            <a:r>
              <a:rPr spc="-10" dirty="0"/>
              <a:t>Corporate </a:t>
            </a:r>
            <a:r>
              <a:rPr spc="-650" dirty="0"/>
              <a:t> </a:t>
            </a:r>
            <a:r>
              <a:rPr spc="85" dirty="0"/>
              <a:t>C</a:t>
            </a:r>
            <a:r>
              <a:rPr spc="55" dirty="0"/>
              <a:t>o</a:t>
            </a:r>
            <a:r>
              <a:rPr spc="-114" dirty="0"/>
              <a:t>n</a:t>
            </a:r>
            <a:r>
              <a:rPr spc="-70" dirty="0"/>
              <a:t>t</a:t>
            </a:r>
            <a:r>
              <a:rPr spc="-130" dirty="0"/>
              <a:t>r</a:t>
            </a:r>
            <a:r>
              <a:rPr spc="55" dirty="0"/>
              <a:t>o</a:t>
            </a:r>
            <a:r>
              <a:rPr dirty="0"/>
              <a:t>l</a:t>
            </a:r>
            <a:r>
              <a:rPr spc="-140" dirty="0"/>
              <a:t> </a:t>
            </a:r>
            <a:r>
              <a:rPr spc="85" dirty="0"/>
              <a:t>C</a:t>
            </a:r>
            <a:r>
              <a:rPr spc="-60" dirty="0"/>
              <a:t>L</a:t>
            </a:r>
            <a:r>
              <a:rPr spc="-325" dirty="0"/>
              <a:t>I</a:t>
            </a:r>
            <a:r>
              <a:rPr spc="100" dirty="0"/>
              <a:t>M</a:t>
            </a:r>
            <a:r>
              <a:rPr spc="10" dirty="0"/>
              <a:t>A</a:t>
            </a:r>
            <a:r>
              <a:rPr spc="30" dirty="0"/>
              <a:t>T</a:t>
            </a:r>
            <a:r>
              <a:rPr spc="-35" dirty="0"/>
              <a:t>E</a:t>
            </a:r>
            <a:r>
              <a:rPr spc="-140" dirty="0"/>
              <a:t> </a:t>
            </a:r>
            <a:r>
              <a:rPr spc="10" dirty="0"/>
              <a:t>A</a:t>
            </a:r>
            <a:r>
              <a:rPr spc="85" dirty="0"/>
              <a:t>C</a:t>
            </a:r>
            <a:r>
              <a:rPr spc="30" dirty="0"/>
              <a:t>T</a:t>
            </a:r>
            <a:r>
              <a:rPr spc="-325" dirty="0"/>
              <a:t>I</a:t>
            </a:r>
            <a:r>
              <a:rPr spc="40" dirty="0"/>
              <a:t>O</a:t>
            </a:r>
            <a:r>
              <a:rPr spc="-40" dirty="0"/>
              <a:t>N</a:t>
            </a:r>
            <a:r>
              <a:rPr spc="-140" dirty="0"/>
              <a:t> </a:t>
            </a:r>
            <a:r>
              <a:rPr spc="100" dirty="0"/>
              <a:t>M</a:t>
            </a:r>
            <a:r>
              <a:rPr spc="-45" dirty="0"/>
              <a:t>U</a:t>
            </a:r>
            <a:r>
              <a:rPr spc="-30" dirty="0"/>
              <a:t>S</a:t>
            </a:r>
            <a:r>
              <a:rPr spc="35" dirty="0"/>
              <a:t>T</a:t>
            </a:r>
            <a:r>
              <a:rPr spc="-140" dirty="0"/>
              <a:t> </a:t>
            </a:r>
            <a:r>
              <a:rPr dirty="0"/>
              <a:t>B</a:t>
            </a:r>
            <a:r>
              <a:rPr spc="-35" dirty="0"/>
              <a:t>E</a:t>
            </a:r>
            <a:r>
              <a:rPr spc="-140" dirty="0"/>
              <a:t> </a:t>
            </a:r>
            <a:r>
              <a:rPr spc="-75" dirty="0"/>
              <a:t>R</a:t>
            </a:r>
            <a:r>
              <a:rPr spc="40" dirty="0"/>
              <a:t>OO</a:t>
            </a:r>
            <a:r>
              <a:rPr spc="30" dirty="0"/>
              <a:t>T</a:t>
            </a:r>
            <a:r>
              <a:rPr spc="-40" dirty="0"/>
              <a:t>E</a:t>
            </a:r>
            <a:r>
              <a:rPr spc="-75" dirty="0"/>
              <a:t>D</a:t>
            </a:r>
            <a:r>
              <a:rPr spc="-140" dirty="0"/>
              <a:t> </a:t>
            </a:r>
            <a:r>
              <a:rPr spc="-95" dirty="0"/>
              <a:t>i</a:t>
            </a:r>
            <a:r>
              <a:rPr spc="-110" dirty="0"/>
              <a:t>n</a:t>
            </a:r>
            <a:r>
              <a:rPr spc="-140" dirty="0"/>
              <a:t> </a:t>
            </a:r>
            <a:r>
              <a:rPr spc="-145" dirty="0"/>
              <a:t>J</a:t>
            </a:r>
            <a:r>
              <a:rPr spc="-45" dirty="0"/>
              <a:t>U</a:t>
            </a:r>
            <a:r>
              <a:rPr spc="-30" dirty="0"/>
              <a:t>S</a:t>
            </a:r>
            <a:r>
              <a:rPr spc="30" dirty="0"/>
              <a:t>T</a:t>
            </a:r>
            <a:r>
              <a:rPr spc="-325" dirty="0"/>
              <a:t>I</a:t>
            </a:r>
            <a:r>
              <a:rPr spc="85" dirty="0"/>
              <a:t>C</a:t>
            </a:r>
            <a:r>
              <a:rPr spc="-40" dirty="0"/>
              <a:t>E</a:t>
            </a:r>
            <a:r>
              <a:rPr spc="-180" dirty="0"/>
              <a:t>,</a:t>
            </a:r>
          </a:p>
          <a:p>
            <a:pPr marL="12700">
              <a:lnSpc>
                <a:spcPct val="100000"/>
              </a:lnSpc>
              <a:spcBef>
                <a:spcPts val="345"/>
              </a:spcBef>
            </a:pPr>
            <a:r>
              <a:rPr spc="-190" dirty="0"/>
              <a:t>n.d.).</a:t>
            </a:r>
          </a:p>
          <a:p>
            <a:pPr>
              <a:lnSpc>
                <a:spcPct val="100000"/>
              </a:lnSpc>
              <a:spcBef>
                <a:spcPts val="10"/>
              </a:spcBef>
            </a:pPr>
            <a:endParaRPr sz="2150"/>
          </a:p>
          <a:p>
            <a:pPr marL="12700" marR="278130">
              <a:lnSpc>
                <a:spcPct val="115100"/>
              </a:lnSpc>
              <a:spcBef>
                <a:spcPts val="5"/>
              </a:spcBef>
            </a:pPr>
            <a:r>
              <a:rPr spc="-15" dirty="0"/>
              <a:t>Raised</a:t>
            </a:r>
            <a:r>
              <a:rPr spc="-140" dirty="0"/>
              <a:t> </a:t>
            </a:r>
            <a:r>
              <a:rPr spc="-15" dirty="0"/>
              <a:t>awareness</a:t>
            </a:r>
            <a:r>
              <a:rPr spc="-135" dirty="0"/>
              <a:t> </a:t>
            </a:r>
            <a:r>
              <a:rPr spc="25" dirty="0"/>
              <a:t>of</a:t>
            </a:r>
            <a:r>
              <a:rPr spc="-135" dirty="0"/>
              <a:t> </a:t>
            </a:r>
            <a:r>
              <a:rPr spc="-40" dirty="0"/>
              <a:t>the</a:t>
            </a:r>
            <a:r>
              <a:rPr spc="-135" dirty="0"/>
              <a:t> </a:t>
            </a:r>
            <a:r>
              <a:rPr spc="5" dirty="0"/>
              <a:t>need</a:t>
            </a:r>
            <a:r>
              <a:rPr spc="-135" dirty="0"/>
              <a:t> </a:t>
            </a:r>
            <a:r>
              <a:rPr spc="-25" dirty="0"/>
              <a:t>for</a:t>
            </a:r>
            <a:r>
              <a:rPr spc="-135" dirty="0"/>
              <a:t> </a:t>
            </a:r>
            <a:r>
              <a:rPr spc="-40" dirty="0"/>
              <a:t>the</a:t>
            </a:r>
            <a:r>
              <a:rPr spc="-135" dirty="0"/>
              <a:t> </a:t>
            </a:r>
            <a:r>
              <a:rPr spc="-10" dirty="0"/>
              <a:t>benefits</a:t>
            </a:r>
            <a:r>
              <a:rPr spc="-135" dirty="0"/>
              <a:t> </a:t>
            </a:r>
            <a:r>
              <a:rPr spc="25" dirty="0"/>
              <a:t>of</a:t>
            </a:r>
            <a:r>
              <a:rPr spc="-135" dirty="0"/>
              <a:t> </a:t>
            </a:r>
            <a:r>
              <a:rPr spc="-25" dirty="0"/>
              <a:t>properly </a:t>
            </a:r>
            <a:r>
              <a:rPr spc="-650" dirty="0"/>
              <a:t> </a:t>
            </a:r>
            <a:r>
              <a:rPr spc="-5" dirty="0"/>
              <a:t>recycling</a:t>
            </a:r>
            <a:r>
              <a:rPr spc="-145" dirty="0"/>
              <a:t> </a:t>
            </a:r>
            <a:r>
              <a:rPr spc="25" dirty="0"/>
              <a:t>old</a:t>
            </a:r>
            <a:r>
              <a:rPr spc="-140" dirty="0"/>
              <a:t> </a:t>
            </a:r>
            <a:r>
              <a:rPr spc="10" dirty="0"/>
              <a:t>electronics</a:t>
            </a:r>
          </a:p>
        </p:txBody>
      </p:sp>
      <p:sp>
        <p:nvSpPr>
          <p:cNvPr id="3" name="object 3"/>
          <p:cNvSpPr/>
          <p:nvPr/>
        </p:nvSpPr>
        <p:spPr>
          <a:xfrm>
            <a:off x="3544535" y="1028700"/>
            <a:ext cx="4355465" cy="1322070"/>
          </a:xfrm>
          <a:custGeom>
            <a:avLst/>
            <a:gdLst/>
            <a:ahLst/>
            <a:cxnLst/>
            <a:rect l="l" t="t" r="r" b="b"/>
            <a:pathLst>
              <a:path w="4355465" h="1322070">
                <a:moveTo>
                  <a:pt x="4219464" y="1321524"/>
                </a:moveTo>
                <a:lnTo>
                  <a:pt x="140134" y="1321524"/>
                </a:lnTo>
                <a:lnTo>
                  <a:pt x="133996" y="1320695"/>
                </a:lnTo>
                <a:lnTo>
                  <a:pt x="90445" y="1302272"/>
                </a:lnTo>
                <a:lnTo>
                  <a:pt x="53512" y="1273715"/>
                </a:lnTo>
                <a:lnTo>
                  <a:pt x="24955" y="1236782"/>
                </a:lnTo>
                <a:lnTo>
                  <a:pt x="6531" y="1193231"/>
                </a:lnTo>
                <a:lnTo>
                  <a:pt x="0" y="1144820"/>
                </a:lnTo>
                <a:lnTo>
                  <a:pt x="0" y="182407"/>
                </a:lnTo>
                <a:lnTo>
                  <a:pt x="6531" y="133996"/>
                </a:lnTo>
                <a:lnTo>
                  <a:pt x="24955" y="90445"/>
                </a:lnTo>
                <a:lnTo>
                  <a:pt x="53512" y="53512"/>
                </a:lnTo>
                <a:lnTo>
                  <a:pt x="90445" y="24955"/>
                </a:lnTo>
                <a:lnTo>
                  <a:pt x="133996" y="6531"/>
                </a:lnTo>
                <a:lnTo>
                  <a:pt x="182406" y="0"/>
                </a:lnTo>
                <a:lnTo>
                  <a:pt x="4177192" y="0"/>
                </a:lnTo>
                <a:lnTo>
                  <a:pt x="4225602" y="6531"/>
                </a:lnTo>
                <a:lnTo>
                  <a:pt x="4269153" y="24955"/>
                </a:lnTo>
                <a:lnTo>
                  <a:pt x="4306086" y="53512"/>
                </a:lnTo>
                <a:lnTo>
                  <a:pt x="4334643" y="90445"/>
                </a:lnTo>
                <a:lnTo>
                  <a:pt x="4353066" y="133996"/>
                </a:lnTo>
                <a:lnTo>
                  <a:pt x="4355445" y="151628"/>
                </a:lnTo>
                <a:lnTo>
                  <a:pt x="4355445" y="1175599"/>
                </a:lnTo>
                <a:lnTo>
                  <a:pt x="4334643" y="1236782"/>
                </a:lnTo>
                <a:lnTo>
                  <a:pt x="4306086" y="1273715"/>
                </a:lnTo>
                <a:lnTo>
                  <a:pt x="4269153" y="1302272"/>
                </a:lnTo>
                <a:lnTo>
                  <a:pt x="4225602" y="1320695"/>
                </a:lnTo>
                <a:lnTo>
                  <a:pt x="4219464" y="1321524"/>
                </a:lnTo>
                <a:close/>
              </a:path>
            </a:pathLst>
          </a:custGeom>
          <a:solidFill>
            <a:srgbClr val="DD1266"/>
          </a:solidFill>
        </p:spPr>
        <p:txBody>
          <a:bodyPr wrap="square" lIns="0" tIns="0" rIns="0" bIns="0" rtlCol="0"/>
          <a:lstStyle/>
          <a:p>
            <a:endParaRPr/>
          </a:p>
        </p:txBody>
      </p:sp>
      <p:sp>
        <p:nvSpPr>
          <p:cNvPr id="4" name="object 4"/>
          <p:cNvSpPr txBox="1"/>
          <p:nvPr/>
        </p:nvSpPr>
        <p:spPr>
          <a:xfrm>
            <a:off x="4165030" y="1277020"/>
            <a:ext cx="3268979" cy="749300"/>
          </a:xfrm>
          <a:prstGeom prst="rect">
            <a:avLst/>
          </a:prstGeom>
        </p:spPr>
        <p:txBody>
          <a:bodyPr vert="horz" wrap="square" lIns="0" tIns="12700" rIns="0" bIns="0" rtlCol="0">
            <a:spAutoFit/>
          </a:bodyPr>
          <a:lstStyle/>
          <a:p>
            <a:pPr marL="12700" marR="5080">
              <a:lnSpc>
                <a:spcPct val="115900"/>
              </a:lnSpc>
              <a:spcBef>
                <a:spcPts val="100"/>
              </a:spcBef>
            </a:pPr>
            <a:r>
              <a:rPr sz="2050" b="1" spc="-5" dirty="0">
                <a:solidFill>
                  <a:srgbClr val="131313"/>
                </a:solidFill>
                <a:latin typeface="Tahoma"/>
                <a:cs typeface="Tahoma"/>
              </a:rPr>
              <a:t>What </a:t>
            </a:r>
            <a:r>
              <a:rPr sz="2050" b="1" spc="5" dirty="0">
                <a:solidFill>
                  <a:srgbClr val="131313"/>
                </a:solidFill>
                <a:latin typeface="Tahoma"/>
                <a:cs typeface="Tahoma"/>
              </a:rPr>
              <a:t>has </a:t>
            </a:r>
            <a:r>
              <a:rPr sz="2050" b="1" spc="25" dirty="0">
                <a:solidFill>
                  <a:srgbClr val="131313"/>
                </a:solidFill>
                <a:latin typeface="Tahoma"/>
                <a:cs typeface="Tahoma"/>
              </a:rPr>
              <a:t>been </a:t>
            </a:r>
            <a:r>
              <a:rPr sz="2050" b="1" spc="30" dirty="0">
                <a:solidFill>
                  <a:srgbClr val="131313"/>
                </a:solidFill>
                <a:latin typeface="Tahoma"/>
                <a:cs typeface="Tahoma"/>
              </a:rPr>
              <a:t> </a:t>
            </a:r>
            <a:r>
              <a:rPr sz="2050" b="1" spc="40" dirty="0">
                <a:solidFill>
                  <a:srgbClr val="131313"/>
                </a:solidFill>
                <a:latin typeface="Tahoma"/>
                <a:cs typeface="Tahoma"/>
              </a:rPr>
              <a:t>addressed</a:t>
            </a:r>
            <a:r>
              <a:rPr sz="2050" b="1" spc="-95" dirty="0">
                <a:solidFill>
                  <a:srgbClr val="131313"/>
                </a:solidFill>
                <a:latin typeface="Tahoma"/>
                <a:cs typeface="Tahoma"/>
              </a:rPr>
              <a:t> </a:t>
            </a:r>
            <a:r>
              <a:rPr sz="2050" b="1" spc="-5" dirty="0">
                <a:solidFill>
                  <a:srgbClr val="131313"/>
                </a:solidFill>
                <a:latin typeface="Tahoma"/>
                <a:cs typeface="Tahoma"/>
              </a:rPr>
              <a:t>by</a:t>
            </a:r>
            <a:r>
              <a:rPr sz="2050" b="1" spc="-95" dirty="0">
                <a:solidFill>
                  <a:srgbClr val="131313"/>
                </a:solidFill>
                <a:latin typeface="Tahoma"/>
                <a:cs typeface="Tahoma"/>
              </a:rPr>
              <a:t> </a:t>
            </a:r>
            <a:r>
              <a:rPr sz="2050" b="1" spc="-25" dirty="0">
                <a:solidFill>
                  <a:srgbClr val="131313"/>
                </a:solidFill>
                <a:latin typeface="Tahoma"/>
                <a:cs typeface="Tahoma"/>
              </a:rPr>
              <a:t>SustainUS:</a:t>
            </a:r>
            <a:endParaRPr sz="2050">
              <a:latin typeface="Tahoma"/>
              <a:cs typeface="Tahoma"/>
            </a:endParaRPr>
          </a:p>
        </p:txBody>
      </p:sp>
      <p:sp>
        <p:nvSpPr>
          <p:cNvPr id="5" name="object 5"/>
          <p:cNvSpPr/>
          <p:nvPr/>
        </p:nvSpPr>
        <p:spPr>
          <a:xfrm>
            <a:off x="1038213" y="1028700"/>
            <a:ext cx="2981325" cy="1316990"/>
          </a:xfrm>
          <a:custGeom>
            <a:avLst/>
            <a:gdLst/>
            <a:ahLst/>
            <a:cxnLst/>
            <a:rect l="l" t="t" r="r" b="b"/>
            <a:pathLst>
              <a:path w="2981325" h="1316989">
                <a:moveTo>
                  <a:pt x="2812462" y="1316712"/>
                </a:moveTo>
                <a:lnTo>
                  <a:pt x="176646" y="1316712"/>
                </a:lnTo>
                <a:lnTo>
                  <a:pt x="148828" y="1308051"/>
                </a:lnTo>
                <a:lnTo>
                  <a:pt x="107477" y="1285565"/>
                </a:lnTo>
                <a:lnTo>
                  <a:pt x="71425" y="1255801"/>
                </a:lnTo>
                <a:lnTo>
                  <a:pt x="41661" y="1219749"/>
                </a:lnTo>
                <a:lnTo>
                  <a:pt x="19176" y="1178398"/>
                </a:lnTo>
                <a:lnTo>
                  <a:pt x="4959" y="1132738"/>
                </a:lnTo>
                <a:lnTo>
                  <a:pt x="0" y="1083759"/>
                </a:lnTo>
                <a:lnTo>
                  <a:pt x="0" y="243467"/>
                </a:lnTo>
                <a:lnTo>
                  <a:pt x="4959" y="194488"/>
                </a:lnTo>
                <a:lnTo>
                  <a:pt x="19176" y="148828"/>
                </a:lnTo>
                <a:lnTo>
                  <a:pt x="41661" y="107477"/>
                </a:lnTo>
                <a:lnTo>
                  <a:pt x="71425" y="71424"/>
                </a:lnTo>
                <a:lnTo>
                  <a:pt x="107477" y="41661"/>
                </a:lnTo>
                <a:lnTo>
                  <a:pt x="148828" y="19175"/>
                </a:lnTo>
                <a:lnTo>
                  <a:pt x="194488" y="4958"/>
                </a:lnTo>
                <a:lnTo>
                  <a:pt x="243462" y="0"/>
                </a:lnTo>
                <a:lnTo>
                  <a:pt x="2745646" y="0"/>
                </a:lnTo>
                <a:lnTo>
                  <a:pt x="2794619" y="4958"/>
                </a:lnTo>
                <a:lnTo>
                  <a:pt x="2840279" y="19175"/>
                </a:lnTo>
                <a:lnTo>
                  <a:pt x="2881630" y="41661"/>
                </a:lnTo>
                <a:lnTo>
                  <a:pt x="2917683" y="71424"/>
                </a:lnTo>
                <a:lnTo>
                  <a:pt x="2947447" y="107477"/>
                </a:lnTo>
                <a:lnTo>
                  <a:pt x="2969932" y="148828"/>
                </a:lnTo>
                <a:lnTo>
                  <a:pt x="2981236" y="185131"/>
                </a:lnTo>
                <a:lnTo>
                  <a:pt x="2981236" y="1142095"/>
                </a:lnTo>
                <a:lnTo>
                  <a:pt x="2947447" y="1219749"/>
                </a:lnTo>
                <a:lnTo>
                  <a:pt x="2917683" y="1255801"/>
                </a:lnTo>
                <a:lnTo>
                  <a:pt x="2881630" y="1285565"/>
                </a:lnTo>
                <a:lnTo>
                  <a:pt x="2840279" y="1308051"/>
                </a:lnTo>
                <a:lnTo>
                  <a:pt x="2812462" y="1316712"/>
                </a:lnTo>
                <a:close/>
              </a:path>
            </a:pathLst>
          </a:custGeom>
          <a:solidFill>
            <a:srgbClr val="25BDE2"/>
          </a:solidFill>
        </p:spPr>
        <p:txBody>
          <a:bodyPr wrap="square" lIns="0" tIns="0" rIns="0" bIns="0" rtlCol="0"/>
          <a:lstStyle/>
          <a:p>
            <a:endParaRPr/>
          </a:p>
        </p:txBody>
      </p:sp>
      <p:sp>
        <p:nvSpPr>
          <p:cNvPr id="6" name="object 6"/>
          <p:cNvSpPr txBox="1">
            <a:spLocks noGrp="1"/>
          </p:cNvSpPr>
          <p:nvPr>
            <p:ph type="title"/>
          </p:nvPr>
        </p:nvSpPr>
        <p:spPr>
          <a:xfrm>
            <a:off x="1286270" y="1329366"/>
            <a:ext cx="2550160" cy="695960"/>
          </a:xfrm>
          <a:prstGeom prst="rect">
            <a:avLst/>
          </a:prstGeom>
        </p:spPr>
        <p:txBody>
          <a:bodyPr vert="horz" wrap="square" lIns="0" tIns="12065" rIns="0" bIns="0" rtlCol="0">
            <a:spAutoFit/>
          </a:bodyPr>
          <a:lstStyle/>
          <a:p>
            <a:pPr marL="12700">
              <a:lnSpc>
                <a:spcPct val="100000"/>
              </a:lnSpc>
              <a:spcBef>
                <a:spcPts val="95"/>
              </a:spcBef>
            </a:pPr>
            <a:r>
              <a:rPr sz="4400" spc="30" dirty="0"/>
              <a:t>Target</a:t>
            </a:r>
            <a:r>
              <a:rPr sz="4400" spc="-240" dirty="0"/>
              <a:t> </a:t>
            </a:r>
            <a:r>
              <a:rPr sz="4400" spc="-160" dirty="0"/>
              <a:t>3:</a:t>
            </a:r>
            <a:endParaRPr sz="4400"/>
          </a:p>
        </p:txBody>
      </p:sp>
      <p:sp>
        <p:nvSpPr>
          <p:cNvPr id="7" name="object 7"/>
          <p:cNvSpPr/>
          <p:nvPr/>
        </p:nvSpPr>
        <p:spPr>
          <a:xfrm>
            <a:off x="1037442" y="8909265"/>
            <a:ext cx="908685" cy="697230"/>
          </a:xfrm>
          <a:custGeom>
            <a:avLst/>
            <a:gdLst/>
            <a:ahLst/>
            <a:cxnLst/>
            <a:rect l="l" t="t" r="r" b="b"/>
            <a:pathLst>
              <a:path w="908685" h="697229">
                <a:moveTo>
                  <a:pt x="560527" y="696906"/>
                </a:moveTo>
                <a:lnTo>
                  <a:pt x="347937" y="696906"/>
                </a:lnTo>
                <a:lnTo>
                  <a:pt x="300689" y="693729"/>
                </a:lnTo>
                <a:lnTo>
                  <a:pt x="255383" y="684471"/>
                </a:lnTo>
                <a:lnTo>
                  <a:pt x="212434" y="669547"/>
                </a:lnTo>
                <a:lnTo>
                  <a:pt x="172252" y="649369"/>
                </a:lnTo>
                <a:lnTo>
                  <a:pt x="135252" y="624352"/>
                </a:lnTo>
                <a:lnTo>
                  <a:pt x="101845" y="594909"/>
                </a:lnTo>
                <a:lnTo>
                  <a:pt x="72446" y="561454"/>
                </a:lnTo>
                <a:lnTo>
                  <a:pt x="47466" y="524398"/>
                </a:lnTo>
                <a:lnTo>
                  <a:pt x="27319" y="484157"/>
                </a:lnTo>
                <a:lnTo>
                  <a:pt x="12417" y="441144"/>
                </a:lnTo>
                <a:lnTo>
                  <a:pt x="3173" y="395771"/>
                </a:lnTo>
                <a:lnTo>
                  <a:pt x="0" y="348453"/>
                </a:lnTo>
                <a:lnTo>
                  <a:pt x="3173" y="301135"/>
                </a:lnTo>
                <a:lnTo>
                  <a:pt x="12417" y="255762"/>
                </a:lnTo>
                <a:lnTo>
                  <a:pt x="27319" y="212749"/>
                </a:lnTo>
                <a:lnTo>
                  <a:pt x="47466" y="172508"/>
                </a:lnTo>
                <a:lnTo>
                  <a:pt x="72446" y="135452"/>
                </a:lnTo>
                <a:lnTo>
                  <a:pt x="101845" y="101997"/>
                </a:lnTo>
                <a:lnTo>
                  <a:pt x="135252" y="72553"/>
                </a:lnTo>
                <a:lnTo>
                  <a:pt x="172252" y="47536"/>
                </a:lnTo>
                <a:lnTo>
                  <a:pt x="212434" y="27359"/>
                </a:lnTo>
                <a:lnTo>
                  <a:pt x="255383" y="12435"/>
                </a:lnTo>
                <a:lnTo>
                  <a:pt x="300689" y="3177"/>
                </a:lnTo>
                <a:lnTo>
                  <a:pt x="347937" y="0"/>
                </a:lnTo>
                <a:lnTo>
                  <a:pt x="560527" y="0"/>
                </a:lnTo>
                <a:lnTo>
                  <a:pt x="607775" y="3177"/>
                </a:lnTo>
                <a:lnTo>
                  <a:pt x="653080" y="12435"/>
                </a:lnTo>
                <a:lnTo>
                  <a:pt x="696030" y="27359"/>
                </a:lnTo>
                <a:lnTo>
                  <a:pt x="736211" y="47536"/>
                </a:lnTo>
                <a:lnTo>
                  <a:pt x="773212" y="72553"/>
                </a:lnTo>
                <a:lnTo>
                  <a:pt x="806618" y="101997"/>
                </a:lnTo>
                <a:lnTo>
                  <a:pt x="836017" y="135452"/>
                </a:lnTo>
                <a:lnTo>
                  <a:pt x="860997" y="172508"/>
                </a:lnTo>
                <a:lnTo>
                  <a:pt x="881145" y="212749"/>
                </a:lnTo>
                <a:lnTo>
                  <a:pt x="896047" y="255762"/>
                </a:lnTo>
                <a:lnTo>
                  <a:pt x="905291" y="301135"/>
                </a:lnTo>
                <a:lnTo>
                  <a:pt x="908464" y="348453"/>
                </a:lnTo>
                <a:lnTo>
                  <a:pt x="905291" y="395771"/>
                </a:lnTo>
                <a:lnTo>
                  <a:pt x="896047" y="441144"/>
                </a:lnTo>
                <a:lnTo>
                  <a:pt x="881145" y="484157"/>
                </a:lnTo>
                <a:lnTo>
                  <a:pt x="860997" y="524398"/>
                </a:lnTo>
                <a:lnTo>
                  <a:pt x="836017" y="561454"/>
                </a:lnTo>
                <a:lnTo>
                  <a:pt x="806618" y="594909"/>
                </a:lnTo>
                <a:lnTo>
                  <a:pt x="773212" y="624352"/>
                </a:lnTo>
                <a:lnTo>
                  <a:pt x="736211" y="649369"/>
                </a:lnTo>
                <a:lnTo>
                  <a:pt x="696030" y="669547"/>
                </a:lnTo>
                <a:lnTo>
                  <a:pt x="653080" y="684471"/>
                </a:lnTo>
                <a:lnTo>
                  <a:pt x="607775" y="693729"/>
                </a:lnTo>
                <a:lnTo>
                  <a:pt x="560527" y="696906"/>
                </a:lnTo>
                <a:close/>
              </a:path>
            </a:pathLst>
          </a:custGeom>
          <a:solidFill>
            <a:srgbClr val="FF5E24"/>
          </a:solidFill>
        </p:spPr>
        <p:txBody>
          <a:bodyPr wrap="square" lIns="0" tIns="0" rIns="0" bIns="0" rtlCol="0"/>
          <a:lstStyle/>
          <a:p>
            <a:endParaRPr/>
          </a:p>
        </p:txBody>
      </p:sp>
      <p:sp>
        <p:nvSpPr>
          <p:cNvPr id="8" name="object 8"/>
          <p:cNvSpPr txBox="1"/>
          <p:nvPr/>
        </p:nvSpPr>
        <p:spPr>
          <a:xfrm>
            <a:off x="1303506" y="9058094"/>
            <a:ext cx="376555" cy="360680"/>
          </a:xfrm>
          <a:prstGeom prst="rect">
            <a:avLst/>
          </a:prstGeom>
        </p:spPr>
        <p:txBody>
          <a:bodyPr vert="horz" wrap="square" lIns="0" tIns="12700" rIns="0" bIns="0" rtlCol="0">
            <a:spAutoFit/>
          </a:bodyPr>
          <a:lstStyle/>
          <a:p>
            <a:pPr marL="12700">
              <a:lnSpc>
                <a:spcPct val="100000"/>
              </a:lnSpc>
              <a:spcBef>
                <a:spcPts val="100"/>
              </a:spcBef>
            </a:pPr>
            <a:r>
              <a:rPr sz="2200" b="1" spc="80" dirty="0">
                <a:solidFill>
                  <a:srgbClr val="131313"/>
                </a:solidFill>
                <a:latin typeface="Tahoma"/>
                <a:cs typeface="Tahoma"/>
              </a:rPr>
              <a:t>0</a:t>
            </a:r>
            <a:r>
              <a:rPr lang="en-GB" sz="2200" b="1" spc="-125" dirty="0">
                <a:solidFill>
                  <a:srgbClr val="131313"/>
                </a:solidFill>
                <a:latin typeface="Tahoma"/>
                <a:cs typeface="Tahoma"/>
              </a:rPr>
              <a:t>6</a:t>
            </a:r>
            <a:endParaRPr sz="2200" dirty="0">
              <a:latin typeface="Tahoma"/>
              <a:cs typeface="Tahoma"/>
            </a:endParaRPr>
          </a:p>
        </p:txBody>
      </p:sp>
      <p:sp>
        <p:nvSpPr>
          <p:cNvPr id="9" name="object 9"/>
          <p:cNvSpPr txBox="1"/>
          <p:nvPr/>
        </p:nvSpPr>
        <p:spPr>
          <a:xfrm>
            <a:off x="2078856" y="9103814"/>
            <a:ext cx="3329304"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131313"/>
                </a:solidFill>
                <a:latin typeface="Verdana"/>
                <a:cs typeface="Verdana"/>
              </a:rPr>
              <a:t>S</a:t>
            </a:r>
            <a:r>
              <a:rPr sz="1600" spc="-95" dirty="0">
                <a:solidFill>
                  <a:srgbClr val="131313"/>
                </a:solidFill>
                <a:latin typeface="Verdana"/>
                <a:cs typeface="Verdana"/>
              </a:rPr>
              <a:t>u</a:t>
            </a:r>
            <a:r>
              <a:rPr sz="1600" spc="50" dirty="0">
                <a:solidFill>
                  <a:srgbClr val="131313"/>
                </a:solidFill>
                <a:latin typeface="Verdana"/>
                <a:cs typeface="Verdana"/>
              </a:rPr>
              <a:t>s</a:t>
            </a:r>
            <a:r>
              <a:rPr sz="1600" spc="-55" dirty="0">
                <a:solidFill>
                  <a:srgbClr val="131313"/>
                </a:solidFill>
                <a:latin typeface="Verdana"/>
                <a:cs typeface="Verdana"/>
              </a:rPr>
              <a:t>t</a:t>
            </a:r>
            <a:r>
              <a:rPr sz="1600" spc="-45" dirty="0">
                <a:solidFill>
                  <a:srgbClr val="131313"/>
                </a:solidFill>
                <a:latin typeface="Verdana"/>
                <a:cs typeface="Verdana"/>
              </a:rPr>
              <a:t>a</a:t>
            </a:r>
            <a:r>
              <a:rPr sz="1600" spc="-80" dirty="0">
                <a:solidFill>
                  <a:srgbClr val="131313"/>
                </a:solidFill>
                <a:latin typeface="Verdana"/>
                <a:cs typeface="Verdana"/>
              </a:rPr>
              <a:t>i</a:t>
            </a:r>
            <a:r>
              <a:rPr sz="1600" spc="-100" dirty="0">
                <a:solidFill>
                  <a:srgbClr val="131313"/>
                </a:solidFill>
                <a:latin typeface="Verdana"/>
                <a:cs typeface="Verdana"/>
              </a:rPr>
              <a:t>n</a:t>
            </a:r>
            <a:r>
              <a:rPr sz="1600" spc="-40" dirty="0">
                <a:solidFill>
                  <a:srgbClr val="131313"/>
                </a:solidFill>
                <a:latin typeface="Verdana"/>
                <a:cs typeface="Verdana"/>
              </a:rPr>
              <a:t>U</a:t>
            </a:r>
            <a:r>
              <a:rPr sz="1600" spc="-20" dirty="0">
                <a:solidFill>
                  <a:srgbClr val="131313"/>
                </a:solidFill>
                <a:latin typeface="Verdana"/>
                <a:cs typeface="Verdana"/>
              </a:rPr>
              <a:t>S</a:t>
            </a:r>
            <a:r>
              <a:rPr sz="1600" spc="-114" dirty="0">
                <a:solidFill>
                  <a:srgbClr val="131313"/>
                </a:solidFill>
                <a:latin typeface="Verdana"/>
                <a:cs typeface="Verdana"/>
              </a:rPr>
              <a:t> </a:t>
            </a:r>
            <a:r>
              <a:rPr sz="1600" spc="-204" dirty="0">
                <a:solidFill>
                  <a:srgbClr val="131313"/>
                </a:solidFill>
                <a:latin typeface="Verdana"/>
                <a:cs typeface="Verdana"/>
              </a:rPr>
              <a:t>|</a:t>
            </a:r>
            <a:r>
              <a:rPr sz="1600" spc="-114" dirty="0">
                <a:solidFill>
                  <a:srgbClr val="131313"/>
                </a:solidFill>
                <a:latin typeface="Verdana"/>
                <a:cs typeface="Verdana"/>
              </a:rPr>
              <a:t> </a:t>
            </a:r>
            <a:r>
              <a:rPr sz="1600" spc="-25" dirty="0">
                <a:solidFill>
                  <a:srgbClr val="131313"/>
                </a:solidFill>
                <a:latin typeface="Verdana"/>
                <a:cs typeface="Verdana"/>
              </a:rPr>
              <a:t>S</a:t>
            </a:r>
            <a:r>
              <a:rPr sz="1600" spc="-70" dirty="0">
                <a:solidFill>
                  <a:srgbClr val="131313"/>
                </a:solidFill>
                <a:latin typeface="Verdana"/>
                <a:cs typeface="Verdana"/>
              </a:rPr>
              <a:t>D</a:t>
            </a:r>
            <a:r>
              <a:rPr sz="1600" spc="50" dirty="0">
                <a:solidFill>
                  <a:srgbClr val="131313"/>
                </a:solidFill>
                <a:latin typeface="Verdana"/>
                <a:cs typeface="Verdana"/>
              </a:rPr>
              <a:t>G</a:t>
            </a:r>
            <a:r>
              <a:rPr sz="1600" spc="-114" dirty="0">
                <a:solidFill>
                  <a:srgbClr val="131313"/>
                </a:solidFill>
                <a:latin typeface="Verdana"/>
                <a:cs typeface="Verdana"/>
              </a:rPr>
              <a:t> </a:t>
            </a:r>
            <a:r>
              <a:rPr sz="1600" spc="50" dirty="0">
                <a:solidFill>
                  <a:srgbClr val="131313"/>
                </a:solidFill>
                <a:latin typeface="Verdana"/>
                <a:cs typeface="Verdana"/>
              </a:rPr>
              <a:t>P</a:t>
            </a:r>
            <a:r>
              <a:rPr sz="1600" spc="-105" dirty="0">
                <a:solidFill>
                  <a:srgbClr val="131313"/>
                </a:solidFill>
                <a:latin typeface="Verdana"/>
                <a:cs typeface="Verdana"/>
              </a:rPr>
              <a:t>r</a:t>
            </a:r>
            <a:r>
              <a:rPr sz="1600" spc="45" dirty="0">
                <a:solidFill>
                  <a:srgbClr val="131313"/>
                </a:solidFill>
                <a:latin typeface="Verdana"/>
                <a:cs typeface="Verdana"/>
              </a:rPr>
              <a:t>o</a:t>
            </a:r>
            <a:r>
              <a:rPr sz="1600" spc="10" dirty="0">
                <a:solidFill>
                  <a:srgbClr val="131313"/>
                </a:solidFill>
                <a:latin typeface="Verdana"/>
                <a:cs typeface="Verdana"/>
              </a:rPr>
              <a:t>g</a:t>
            </a:r>
            <a:r>
              <a:rPr sz="1600" spc="-105" dirty="0">
                <a:solidFill>
                  <a:srgbClr val="131313"/>
                </a:solidFill>
                <a:latin typeface="Verdana"/>
                <a:cs typeface="Verdana"/>
              </a:rPr>
              <a:t>r</a:t>
            </a:r>
            <a:r>
              <a:rPr sz="1600" spc="45" dirty="0">
                <a:solidFill>
                  <a:srgbClr val="131313"/>
                </a:solidFill>
                <a:latin typeface="Verdana"/>
                <a:cs typeface="Verdana"/>
              </a:rPr>
              <a:t>e</a:t>
            </a:r>
            <a:r>
              <a:rPr sz="1600" spc="50" dirty="0">
                <a:solidFill>
                  <a:srgbClr val="131313"/>
                </a:solidFill>
                <a:latin typeface="Verdana"/>
                <a:cs typeface="Verdana"/>
              </a:rPr>
              <a:t>s</a:t>
            </a:r>
            <a:r>
              <a:rPr sz="1600" spc="55" dirty="0">
                <a:solidFill>
                  <a:srgbClr val="131313"/>
                </a:solidFill>
                <a:latin typeface="Verdana"/>
                <a:cs typeface="Verdana"/>
              </a:rPr>
              <a:t>s</a:t>
            </a:r>
            <a:r>
              <a:rPr sz="1600" spc="-114" dirty="0">
                <a:solidFill>
                  <a:srgbClr val="131313"/>
                </a:solidFill>
                <a:latin typeface="Verdana"/>
                <a:cs typeface="Verdana"/>
              </a:rPr>
              <a:t> </a:t>
            </a:r>
            <a:r>
              <a:rPr sz="1600" spc="-65" dirty="0">
                <a:solidFill>
                  <a:srgbClr val="131313"/>
                </a:solidFill>
                <a:latin typeface="Verdana"/>
                <a:cs typeface="Verdana"/>
              </a:rPr>
              <a:t>R</a:t>
            </a:r>
            <a:r>
              <a:rPr sz="1600" spc="45" dirty="0">
                <a:solidFill>
                  <a:srgbClr val="131313"/>
                </a:solidFill>
                <a:latin typeface="Verdana"/>
                <a:cs typeface="Verdana"/>
              </a:rPr>
              <a:t>e</a:t>
            </a:r>
            <a:r>
              <a:rPr sz="1600" spc="10" dirty="0">
                <a:solidFill>
                  <a:srgbClr val="131313"/>
                </a:solidFill>
                <a:latin typeface="Verdana"/>
                <a:cs typeface="Verdana"/>
              </a:rPr>
              <a:t>p</a:t>
            </a:r>
            <a:r>
              <a:rPr sz="1600" spc="45" dirty="0">
                <a:solidFill>
                  <a:srgbClr val="131313"/>
                </a:solidFill>
                <a:latin typeface="Verdana"/>
                <a:cs typeface="Verdana"/>
              </a:rPr>
              <a:t>o</a:t>
            </a:r>
            <a:r>
              <a:rPr sz="1600" spc="-105" dirty="0">
                <a:solidFill>
                  <a:srgbClr val="131313"/>
                </a:solidFill>
                <a:latin typeface="Verdana"/>
                <a:cs typeface="Verdana"/>
              </a:rPr>
              <a:t>r</a:t>
            </a:r>
            <a:r>
              <a:rPr sz="1600" spc="-55" dirty="0">
                <a:solidFill>
                  <a:srgbClr val="131313"/>
                </a:solidFill>
                <a:latin typeface="Verdana"/>
                <a:cs typeface="Verdana"/>
              </a:rPr>
              <a:t>t</a:t>
            </a:r>
            <a:endParaRPr sz="1600">
              <a:latin typeface="Verdana"/>
              <a:cs typeface="Verdana"/>
            </a:endParaRPr>
          </a:p>
        </p:txBody>
      </p:sp>
      <p:grpSp>
        <p:nvGrpSpPr>
          <p:cNvPr id="10" name="object 10"/>
          <p:cNvGrpSpPr/>
          <p:nvPr/>
        </p:nvGrpSpPr>
        <p:grpSpPr>
          <a:xfrm>
            <a:off x="11266872" y="1028700"/>
            <a:ext cx="5992495" cy="7728584"/>
            <a:chOff x="11266872" y="1028700"/>
            <a:chExt cx="5992495" cy="7728584"/>
          </a:xfrm>
        </p:grpSpPr>
        <p:pic>
          <p:nvPicPr>
            <p:cNvPr id="11" name="object 11"/>
            <p:cNvPicPr/>
            <p:nvPr/>
          </p:nvPicPr>
          <p:blipFill>
            <a:blip r:embed="rId2" cstate="print"/>
            <a:stretch>
              <a:fillRect/>
            </a:stretch>
          </p:blipFill>
          <p:spPr>
            <a:xfrm>
              <a:off x="11275078" y="1028700"/>
              <a:ext cx="5984221" cy="5984221"/>
            </a:xfrm>
            <a:prstGeom prst="rect">
              <a:avLst/>
            </a:prstGeom>
          </p:spPr>
        </p:pic>
        <p:sp>
          <p:nvSpPr>
            <p:cNvPr id="12" name="object 12"/>
            <p:cNvSpPr/>
            <p:nvPr/>
          </p:nvSpPr>
          <p:spPr>
            <a:xfrm>
              <a:off x="11275078" y="4686663"/>
              <a:ext cx="5984240" cy="4070985"/>
            </a:xfrm>
            <a:custGeom>
              <a:avLst/>
              <a:gdLst/>
              <a:ahLst/>
              <a:cxnLst/>
              <a:rect l="l" t="t" r="r" b="b"/>
              <a:pathLst>
                <a:path w="5984240" h="4070984">
                  <a:moveTo>
                    <a:pt x="5778641" y="4070501"/>
                  </a:moveTo>
                  <a:lnTo>
                    <a:pt x="205581" y="4070501"/>
                  </a:lnTo>
                  <a:lnTo>
                    <a:pt x="169882" y="4060667"/>
                  </a:lnTo>
                  <a:lnTo>
                    <a:pt x="129278" y="4041347"/>
                  </a:lnTo>
                  <a:lnTo>
                    <a:pt x="92878" y="4015589"/>
                  </a:lnTo>
                  <a:lnTo>
                    <a:pt x="61427" y="3984138"/>
                  </a:lnTo>
                  <a:lnTo>
                    <a:pt x="35669" y="3947738"/>
                  </a:lnTo>
                  <a:lnTo>
                    <a:pt x="16349" y="3907134"/>
                  </a:lnTo>
                  <a:lnTo>
                    <a:pt x="4211" y="3863071"/>
                  </a:lnTo>
                  <a:lnTo>
                    <a:pt x="0" y="3816292"/>
                  </a:lnTo>
                  <a:lnTo>
                    <a:pt x="0" y="260724"/>
                  </a:lnTo>
                  <a:lnTo>
                    <a:pt x="4211" y="213946"/>
                  </a:lnTo>
                  <a:lnTo>
                    <a:pt x="16349" y="169882"/>
                  </a:lnTo>
                  <a:lnTo>
                    <a:pt x="35669" y="129278"/>
                  </a:lnTo>
                  <a:lnTo>
                    <a:pt x="61427" y="92878"/>
                  </a:lnTo>
                  <a:lnTo>
                    <a:pt x="92878" y="61427"/>
                  </a:lnTo>
                  <a:lnTo>
                    <a:pt x="129278" y="35669"/>
                  </a:lnTo>
                  <a:lnTo>
                    <a:pt x="169882" y="16349"/>
                  </a:lnTo>
                  <a:lnTo>
                    <a:pt x="213946" y="4211"/>
                  </a:lnTo>
                  <a:lnTo>
                    <a:pt x="260725" y="0"/>
                  </a:lnTo>
                  <a:lnTo>
                    <a:pt x="5723496" y="0"/>
                  </a:lnTo>
                  <a:lnTo>
                    <a:pt x="5770275" y="4211"/>
                  </a:lnTo>
                  <a:lnTo>
                    <a:pt x="5814339" y="16349"/>
                  </a:lnTo>
                  <a:lnTo>
                    <a:pt x="5854943" y="35669"/>
                  </a:lnTo>
                  <a:lnTo>
                    <a:pt x="5891343" y="61427"/>
                  </a:lnTo>
                  <a:lnTo>
                    <a:pt x="5922794" y="92878"/>
                  </a:lnTo>
                  <a:lnTo>
                    <a:pt x="5948552" y="129278"/>
                  </a:lnTo>
                  <a:lnTo>
                    <a:pt x="5967872" y="169882"/>
                  </a:lnTo>
                  <a:lnTo>
                    <a:pt x="5980010" y="213946"/>
                  </a:lnTo>
                  <a:lnTo>
                    <a:pt x="5984221" y="260724"/>
                  </a:lnTo>
                  <a:lnTo>
                    <a:pt x="5984221" y="3816292"/>
                  </a:lnTo>
                  <a:lnTo>
                    <a:pt x="5980010" y="3863071"/>
                  </a:lnTo>
                  <a:lnTo>
                    <a:pt x="5967872" y="3907134"/>
                  </a:lnTo>
                  <a:lnTo>
                    <a:pt x="5948552" y="3947738"/>
                  </a:lnTo>
                  <a:lnTo>
                    <a:pt x="5922794" y="3984138"/>
                  </a:lnTo>
                  <a:lnTo>
                    <a:pt x="5891343" y="4015589"/>
                  </a:lnTo>
                  <a:lnTo>
                    <a:pt x="5854943" y="4041347"/>
                  </a:lnTo>
                  <a:lnTo>
                    <a:pt x="5814339" y="4060667"/>
                  </a:lnTo>
                  <a:lnTo>
                    <a:pt x="5778641" y="4070501"/>
                  </a:lnTo>
                  <a:close/>
                </a:path>
              </a:pathLst>
            </a:custGeom>
            <a:solidFill>
              <a:srgbClr val="FF5E24"/>
            </a:solidFill>
          </p:spPr>
          <p:txBody>
            <a:bodyPr wrap="square" lIns="0" tIns="0" rIns="0" bIns="0" rtlCol="0"/>
            <a:lstStyle/>
            <a:p>
              <a:endParaRPr/>
            </a:p>
          </p:txBody>
        </p:sp>
        <p:pic>
          <p:nvPicPr>
            <p:cNvPr id="13" name="object 13"/>
            <p:cNvPicPr/>
            <p:nvPr/>
          </p:nvPicPr>
          <p:blipFill>
            <a:blip r:embed="rId3" cstate="print"/>
            <a:stretch>
              <a:fillRect/>
            </a:stretch>
          </p:blipFill>
          <p:spPr>
            <a:xfrm>
              <a:off x="11981792" y="5812773"/>
              <a:ext cx="76200" cy="76199"/>
            </a:xfrm>
            <a:prstGeom prst="rect">
              <a:avLst/>
            </a:prstGeom>
          </p:spPr>
        </p:pic>
        <p:pic>
          <p:nvPicPr>
            <p:cNvPr id="14" name="object 14"/>
            <p:cNvPicPr/>
            <p:nvPr/>
          </p:nvPicPr>
          <p:blipFill>
            <a:blip r:embed="rId3" cstate="print"/>
            <a:stretch>
              <a:fillRect/>
            </a:stretch>
          </p:blipFill>
          <p:spPr>
            <a:xfrm>
              <a:off x="11981792" y="7479648"/>
              <a:ext cx="76200" cy="76199"/>
            </a:xfrm>
            <a:prstGeom prst="rect">
              <a:avLst/>
            </a:prstGeom>
          </p:spPr>
        </p:pic>
        <p:sp>
          <p:nvSpPr>
            <p:cNvPr id="15" name="object 15"/>
            <p:cNvSpPr/>
            <p:nvPr/>
          </p:nvSpPr>
          <p:spPr>
            <a:xfrm>
              <a:off x="11266872" y="4412251"/>
              <a:ext cx="4858385" cy="968375"/>
            </a:xfrm>
            <a:custGeom>
              <a:avLst/>
              <a:gdLst/>
              <a:ahLst/>
              <a:cxnLst/>
              <a:rect l="l" t="t" r="r" b="b"/>
              <a:pathLst>
                <a:path w="4858384" h="968375">
                  <a:moveTo>
                    <a:pt x="4679342" y="967876"/>
                  </a:moveTo>
                  <a:lnTo>
                    <a:pt x="182407" y="967876"/>
                  </a:lnTo>
                  <a:lnTo>
                    <a:pt x="133996" y="961344"/>
                  </a:lnTo>
                  <a:lnTo>
                    <a:pt x="90445" y="942921"/>
                  </a:lnTo>
                  <a:lnTo>
                    <a:pt x="53512" y="914364"/>
                  </a:lnTo>
                  <a:lnTo>
                    <a:pt x="24955" y="877431"/>
                  </a:lnTo>
                  <a:lnTo>
                    <a:pt x="6531" y="833880"/>
                  </a:lnTo>
                  <a:lnTo>
                    <a:pt x="0" y="785469"/>
                  </a:lnTo>
                  <a:lnTo>
                    <a:pt x="0" y="182407"/>
                  </a:lnTo>
                  <a:lnTo>
                    <a:pt x="6531" y="133996"/>
                  </a:lnTo>
                  <a:lnTo>
                    <a:pt x="24955" y="90445"/>
                  </a:lnTo>
                  <a:lnTo>
                    <a:pt x="53512" y="53512"/>
                  </a:lnTo>
                  <a:lnTo>
                    <a:pt x="90445" y="24955"/>
                  </a:lnTo>
                  <a:lnTo>
                    <a:pt x="133996" y="6531"/>
                  </a:lnTo>
                  <a:lnTo>
                    <a:pt x="182406" y="0"/>
                  </a:lnTo>
                  <a:lnTo>
                    <a:pt x="4679342" y="0"/>
                  </a:lnTo>
                  <a:lnTo>
                    <a:pt x="4727753" y="6531"/>
                  </a:lnTo>
                  <a:lnTo>
                    <a:pt x="4771304" y="24955"/>
                  </a:lnTo>
                  <a:lnTo>
                    <a:pt x="4808237" y="53512"/>
                  </a:lnTo>
                  <a:lnTo>
                    <a:pt x="4836795" y="90445"/>
                  </a:lnTo>
                  <a:lnTo>
                    <a:pt x="4855218" y="133996"/>
                  </a:lnTo>
                  <a:lnTo>
                    <a:pt x="4857996" y="154585"/>
                  </a:lnTo>
                  <a:lnTo>
                    <a:pt x="4857996" y="813291"/>
                  </a:lnTo>
                  <a:lnTo>
                    <a:pt x="4836795" y="877431"/>
                  </a:lnTo>
                  <a:lnTo>
                    <a:pt x="4808237" y="914364"/>
                  </a:lnTo>
                  <a:lnTo>
                    <a:pt x="4771304" y="942921"/>
                  </a:lnTo>
                  <a:lnTo>
                    <a:pt x="4727753" y="961344"/>
                  </a:lnTo>
                  <a:lnTo>
                    <a:pt x="4679342" y="967876"/>
                  </a:lnTo>
                  <a:close/>
                </a:path>
              </a:pathLst>
            </a:custGeom>
            <a:solidFill>
              <a:srgbClr val="FBC20A"/>
            </a:solidFill>
          </p:spPr>
          <p:txBody>
            <a:bodyPr wrap="square" lIns="0" tIns="0" rIns="0" bIns="0" rtlCol="0"/>
            <a:lstStyle/>
            <a:p>
              <a:endParaRPr/>
            </a:p>
          </p:txBody>
        </p:sp>
      </p:grpSp>
      <p:sp>
        <p:nvSpPr>
          <p:cNvPr id="16" name="object 16"/>
          <p:cNvSpPr txBox="1"/>
          <p:nvPr/>
        </p:nvSpPr>
        <p:spPr>
          <a:xfrm>
            <a:off x="11533996" y="4685371"/>
            <a:ext cx="4853305" cy="3636645"/>
          </a:xfrm>
          <a:prstGeom prst="rect">
            <a:avLst/>
          </a:prstGeom>
        </p:spPr>
        <p:txBody>
          <a:bodyPr vert="horz" wrap="square" lIns="0" tIns="12065" rIns="0" bIns="0" rtlCol="0">
            <a:spAutoFit/>
          </a:bodyPr>
          <a:lstStyle/>
          <a:p>
            <a:pPr marL="12700">
              <a:lnSpc>
                <a:spcPct val="100000"/>
              </a:lnSpc>
              <a:spcBef>
                <a:spcPts val="95"/>
              </a:spcBef>
            </a:pPr>
            <a:r>
              <a:rPr sz="2350" b="1" spc="40" dirty="0">
                <a:solidFill>
                  <a:srgbClr val="131313"/>
                </a:solidFill>
                <a:latin typeface="Tahoma"/>
                <a:cs typeface="Tahoma"/>
              </a:rPr>
              <a:t>What</a:t>
            </a:r>
            <a:r>
              <a:rPr sz="2350" b="1" spc="-90" dirty="0">
                <a:solidFill>
                  <a:srgbClr val="131313"/>
                </a:solidFill>
                <a:latin typeface="Tahoma"/>
                <a:cs typeface="Tahoma"/>
              </a:rPr>
              <a:t> </a:t>
            </a:r>
            <a:r>
              <a:rPr sz="2350" b="1" spc="20" dirty="0">
                <a:solidFill>
                  <a:srgbClr val="131313"/>
                </a:solidFill>
                <a:latin typeface="Tahoma"/>
                <a:cs typeface="Tahoma"/>
              </a:rPr>
              <a:t>we</a:t>
            </a:r>
            <a:r>
              <a:rPr sz="2350" b="1" spc="-85" dirty="0">
                <a:solidFill>
                  <a:srgbClr val="131313"/>
                </a:solidFill>
                <a:latin typeface="Tahoma"/>
                <a:cs typeface="Tahoma"/>
              </a:rPr>
              <a:t> </a:t>
            </a:r>
            <a:r>
              <a:rPr sz="2350" b="1" spc="50" dirty="0">
                <a:solidFill>
                  <a:srgbClr val="131313"/>
                </a:solidFill>
                <a:latin typeface="Tahoma"/>
                <a:cs typeface="Tahoma"/>
              </a:rPr>
              <a:t>hope</a:t>
            </a:r>
            <a:r>
              <a:rPr sz="2350" b="1" spc="-85" dirty="0">
                <a:solidFill>
                  <a:srgbClr val="131313"/>
                </a:solidFill>
                <a:latin typeface="Tahoma"/>
                <a:cs typeface="Tahoma"/>
              </a:rPr>
              <a:t> </a:t>
            </a:r>
            <a:r>
              <a:rPr sz="2350" b="1" spc="25" dirty="0">
                <a:solidFill>
                  <a:srgbClr val="131313"/>
                </a:solidFill>
                <a:latin typeface="Tahoma"/>
                <a:cs typeface="Tahoma"/>
              </a:rPr>
              <a:t>to</a:t>
            </a:r>
            <a:r>
              <a:rPr sz="2350" b="1" spc="-90" dirty="0">
                <a:solidFill>
                  <a:srgbClr val="131313"/>
                </a:solidFill>
                <a:latin typeface="Tahoma"/>
                <a:cs typeface="Tahoma"/>
              </a:rPr>
              <a:t> </a:t>
            </a:r>
            <a:r>
              <a:rPr sz="2350" b="1" spc="25" dirty="0">
                <a:solidFill>
                  <a:srgbClr val="131313"/>
                </a:solidFill>
                <a:latin typeface="Tahoma"/>
                <a:cs typeface="Tahoma"/>
              </a:rPr>
              <a:t>address:</a:t>
            </a:r>
            <a:endParaRPr sz="2350">
              <a:latin typeface="Tahoma"/>
              <a:cs typeface="Tahoma"/>
            </a:endParaRPr>
          </a:p>
          <a:p>
            <a:pPr>
              <a:lnSpc>
                <a:spcPct val="100000"/>
              </a:lnSpc>
              <a:spcBef>
                <a:spcPts val="30"/>
              </a:spcBef>
            </a:pPr>
            <a:endParaRPr sz="3800">
              <a:latin typeface="Tahoma"/>
              <a:cs typeface="Tahoma"/>
            </a:endParaRPr>
          </a:p>
          <a:p>
            <a:pPr marL="667385" marR="5080">
              <a:lnSpc>
                <a:spcPct val="115100"/>
              </a:lnSpc>
            </a:pPr>
            <a:r>
              <a:rPr sz="1900" spc="-325" dirty="0">
                <a:solidFill>
                  <a:srgbClr val="131313"/>
                </a:solidFill>
                <a:latin typeface="Verdana"/>
                <a:cs typeface="Verdana"/>
              </a:rPr>
              <a:t>I</a:t>
            </a:r>
            <a:r>
              <a:rPr sz="1900" spc="-114" dirty="0">
                <a:solidFill>
                  <a:srgbClr val="131313"/>
                </a:solidFill>
                <a:latin typeface="Verdana"/>
                <a:cs typeface="Verdana"/>
              </a:rPr>
              <a:t>n</a:t>
            </a:r>
            <a:r>
              <a:rPr sz="1900" spc="145" dirty="0">
                <a:solidFill>
                  <a:srgbClr val="131313"/>
                </a:solidFill>
                <a:latin typeface="Verdana"/>
                <a:cs typeface="Verdana"/>
              </a:rPr>
              <a:t>c</a:t>
            </a:r>
            <a:r>
              <a:rPr sz="1900" spc="-130" dirty="0">
                <a:solidFill>
                  <a:srgbClr val="131313"/>
                </a:solidFill>
                <a:latin typeface="Verdana"/>
                <a:cs typeface="Verdana"/>
              </a:rPr>
              <a:t>r</a:t>
            </a:r>
            <a:r>
              <a:rPr sz="1900" spc="55" dirty="0">
                <a:solidFill>
                  <a:srgbClr val="131313"/>
                </a:solidFill>
                <a:latin typeface="Verdana"/>
                <a:cs typeface="Verdana"/>
              </a:rPr>
              <a:t>e</a:t>
            </a:r>
            <a:r>
              <a:rPr sz="1900" spc="-55" dirty="0">
                <a:solidFill>
                  <a:srgbClr val="131313"/>
                </a:solidFill>
                <a:latin typeface="Verdana"/>
                <a:cs typeface="Verdana"/>
              </a:rPr>
              <a:t>a</a:t>
            </a:r>
            <a:r>
              <a:rPr sz="1900" spc="60" dirty="0">
                <a:solidFill>
                  <a:srgbClr val="131313"/>
                </a:solidFill>
                <a:latin typeface="Verdana"/>
                <a:cs typeface="Verdana"/>
              </a:rPr>
              <a:t>se</a:t>
            </a:r>
            <a:r>
              <a:rPr sz="1900" spc="-140" dirty="0">
                <a:solidFill>
                  <a:srgbClr val="131313"/>
                </a:solidFill>
                <a:latin typeface="Verdana"/>
                <a:cs typeface="Verdana"/>
              </a:rPr>
              <a:t> </a:t>
            </a:r>
            <a:r>
              <a:rPr sz="1900" spc="15" dirty="0">
                <a:solidFill>
                  <a:srgbClr val="131313"/>
                </a:solidFill>
                <a:latin typeface="Verdana"/>
                <a:cs typeface="Verdana"/>
              </a:rPr>
              <a:t>p</a:t>
            </a:r>
            <a:r>
              <a:rPr sz="1900" spc="-110" dirty="0">
                <a:solidFill>
                  <a:srgbClr val="131313"/>
                </a:solidFill>
                <a:latin typeface="Verdana"/>
                <a:cs typeface="Verdana"/>
              </a:rPr>
              <a:t>u</a:t>
            </a:r>
            <a:r>
              <a:rPr sz="1900" spc="15" dirty="0">
                <a:solidFill>
                  <a:srgbClr val="131313"/>
                </a:solidFill>
                <a:latin typeface="Verdana"/>
                <a:cs typeface="Verdana"/>
              </a:rPr>
              <a:t>b</a:t>
            </a:r>
            <a:r>
              <a:rPr sz="1900" dirty="0">
                <a:solidFill>
                  <a:srgbClr val="131313"/>
                </a:solidFill>
                <a:latin typeface="Verdana"/>
                <a:cs typeface="Verdana"/>
              </a:rPr>
              <a:t>l</a:t>
            </a:r>
            <a:r>
              <a:rPr sz="1900" spc="-95" dirty="0">
                <a:solidFill>
                  <a:srgbClr val="131313"/>
                </a:solidFill>
                <a:latin typeface="Verdana"/>
                <a:cs typeface="Verdana"/>
              </a:rPr>
              <a:t>i</a:t>
            </a:r>
            <a:r>
              <a:rPr sz="1900" spc="150" dirty="0">
                <a:solidFill>
                  <a:srgbClr val="131313"/>
                </a:solidFill>
                <a:latin typeface="Verdana"/>
                <a:cs typeface="Verdana"/>
              </a:rPr>
              <a:t>c</a:t>
            </a:r>
            <a:r>
              <a:rPr sz="1900" spc="-140" dirty="0">
                <a:solidFill>
                  <a:srgbClr val="131313"/>
                </a:solidFill>
                <a:latin typeface="Verdana"/>
                <a:cs typeface="Verdana"/>
              </a:rPr>
              <a:t> </a:t>
            </a:r>
            <a:r>
              <a:rPr sz="1900" spc="-80" dirty="0">
                <a:solidFill>
                  <a:srgbClr val="131313"/>
                </a:solidFill>
                <a:latin typeface="Verdana"/>
                <a:cs typeface="Verdana"/>
              </a:rPr>
              <a:t>k</a:t>
            </a:r>
            <a:r>
              <a:rPr sz="1900" spc="-114" dirty="0">
                <a:solidFill>
                  <a:srgbClr val="131313"/>
                </a:solidFill>
                <a:latin typeface="Verdana"/>
                <a:cs typeface="Verdana"/>
              </a:rPr>
              <a:t>n</a:t>
            </a:r>
            <a:r>
              <a:rPr sz="1900" spc="55" dirty="0">
                <a:solidFill>
                  <a:srgbClr val="131313"/>
                </a:solidFill>
                <a:latin typeface="Verdana"/>
                <a:cs typeface="Verdana"/>
              </a:rPr>
              <a:t>o</a:t>
            </a:r>
            <a:r>
              <a:rPr sz="1900" spc="-5" dirty="0">
                <a:solidFill>
                  <a:srgbClr val="131313"/>
                </a:solidFill>
                <a:latin typeface="Verdana"/>
                <a:cs typeface="Verdana"/>
              </a:rPr>
              <a:t>w</a:t>
            </a:r>
            <a:r>
              <a:rPr sz="1900" dirty="0">
                <a:solidFill>
                  <a:srgbClr val="131313"/>
                </a:solidFill>
                <a:latin typeface="Verdana"/>
                <a:cs typeface="Verdana"/>
              </a:rPr>
              <a:t>l</a:t>
            </a:r>
            <a:r>
              <a:rPr sz="1900" spc="55" dirty="0">
                <a:solidFill>
                  <a:srgbClr val="131313"/>
                </a:solidFill>
                <a:latin typeface="Verdana"/>
                <a:cs typeface="Verdana"/>
              </a:rPr>
              <a:t>e</a:t>
            </a:r>
            <a:r>
              <a:rPr sz="1900" spc="15" dirty="0">
                <a:solidFill>
                  <a:srgbClr val="131313"/>
                </a:solidFill>
                <a:latin typeface="Verdana"/>
                <a:cs typeface="Verdana"/>
              </a:rPr>
              <a:t>dg</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45" dirty="0">
                <a:solidFill>
                  <a:srgbClr val="131313"/>
                </a:solidFill>
                <a:latin typeface="Verdana"/>
                <a:cs typeface="Verdana"/>
              </a:rPr>
              <a:t>e  </a:t>
            </a:r>
            <a:r>
              <a:rPr sz="1900" spc="-114" dirty="0">
                <a:solidFill>
                  <a:srgbClr val="131313"/>
                </a:solidFill>
                <a:latin typeface="Verdana"/>
                <a:cs typeface="Verdana"/>
              </a:rPr>
              <a:t>n</a:t>
            </a:r>
            <a:r>
              <a:rPr sz="1900" spc="55" dirty="0">
                <a:solidFill>
                  <a:srgbClr val="131313"/>
                </a:solidFill>
                <a:latin typeface="Verdana"/>
                <a:cs typeface="Verdana"/>
              </a:rPr>
              <a:t>e</a:t>
            </a:r>
            <a:r>
              <a:rPr sz="1900" spc="145" dirty="0">
                <a:solidFill>
                  <a:srgbClr val="131313"/>
                </a:solidFill>
                <a:latin typeface="Verdana"/>
                <a:cs typeface="Verdana"/>
              </a:rPr>
              <a:t>c</a:t>
            </a:r>
            <a:r>
              <a:rPr sz="1900" spc="55" dirty="0">
                <a:solidFill>
                  <a:srgbClr val="131313"/>
                </a:solidFill>
                <a:latin typeface="Verdana"/>
                <a:cs typeface="Verdana"/>
              </a:rPr>
              <a:t>e</a:t>
            </a:r>
            <a:r>
              <a:rPr sz="1900" spc="60" dirty="0">
                <a:solidFill>
                  <a:srgbClr val="131313"/>
                </a:solidFill>
                <a:latin typeface="Verdana"/>
                <a:cs typeface="Verdana"/>
              </a:rPr>
              <a:t>ss</a:t>
            </a:r>
            <a:r>
              <a:rPr sz="1900" spc="-95" dirty="0">
                <a:solidFill>
                  <a:srgbClr val="131313"/>
                </a:solidFill>
                <a:latin typeface="Verdana"/>
                <a:cs typeface="Verdana"/>
              </a:rPr>
              <a:t>i</a:t>
            </a:r>
            <a:r>
              <a:rPr sz="1900" spc="-70" dirty="0">
                <a:solidFill>
                  <a:srgbClr val="131313"/>
                </a:solidFill>
                <a:latin typeface="Verdana"/>
                <a:cs typeface="Verdana"/>
              </a:rPr>
              <a:t>t</a:t>
            </a:r>
            <a:r>
              <a:rPr sz="1900" spc="-85" dirty="0">
                <a:solidFill>
                  <a:srgbClr val="131313"/>
                </a:solidFill>
                <a:latin typeface="Verdana"/>
                <a:cs typeface="Verdana"/>
              </a:rPr>
              <a:t>y</a:t>
            </a:r>
            <a:r>
              <a:rPr sz="1900" spc="-140"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a:t>
            </a:r>
            <a:r>
              <a:rPr sz="1900" spc="-140" dirty="0">
                <a:solidFill>
                  <a:srgbClr val="131313"/>
                </a:solidFill>
                <a:latin typeface="Verdana"/>
                <a:cs typeface="Verdana"/>
              </a:rPr>
              <a:t> </a:t>
            </a:r>
            <a:r>
              <a:rPr sz="1900" spc="-145" dirty="0">
                <a:solidFill>
                  <a:srgbClr val="131313"/>
                </a:solidFill>
                <a:latin typeface="Verdana"/>
                <a:cs typeface="Verdana"/>
              </a:rPr>
              <a:t>m</a:t>
            </a:r>
            <a:r>
              <a:rPr sz="1900" spc="-55" dirty="0">
                <a:solidFill>
                  <a:srgbClr val="131313"/>
                </a:solidFill>
                <a:latin typeface="Verdana"/>
                <a:cs typeface="Verdana"/>
              </a:rPr>
              <a:t>a</a:t>
            </a:r>
            <a:r>
              <a:rPr sz="1900" spc="-114" dirty="0">
                <a:solidFill>
                  <a:srgbClr val="131313"/>
                </a:solidFill>
                <a:latin typeface="Verdana"/>
                <a:cs typeface="Verdana"/>
              </a:rPr>
              <a:t>n</a:t>
            </a:r>
            <a:r>
              <a:rPr sz="1900" spc="-55" dirty="0">
                <a:solidFill>
                  <a:srgbClr val="131313"/>
                </a:solidFill>
                <a:latin typeface="Verdana"/>
                <a:cs typeface="Verdana"/>
              </a:rPr>
              <a:t>a</a:t>
            </a:r>
            <a:r>
              <a:rPr sz="1900" spc="15" dirty="0">
                <a:solidFill>
                  <a:srgbClr val="131313"/>
                </a:solidFill>
                <a:latin typeface="Verdana"/>
                <a:cs typeface="Verdana"/>
              </a:rPr>
              <a:t>g</a:t>
            </a:r>
            <a:r>
              <a:rPr sz="1900" spc="-95" dirty="0">
                <a:solidFill>
                  <a:srgbClr val="131313"/>
                </a:solidFill>
                <a:latin typeface="Verdana"/>
                <a:cs typeface="Verdana"/>
              </a:rPr>
              <a:t>i</a:t>
            </a:r>
            <a:r>
              <a:rPr sz="1900" spc="-114" dirty="0">
                <a:solidFill>
                  <a:srgbClr val="131313"/>
                </a:solidFill>
                <a:latin typeface="Verdana"/>
                <a:cs typeface="Verdana"/>
              </a:rPr>
              <a:t>n</a:t>
            </a:r>
            <a:r>
              <a:rPr sz="1900" spc="20" dirty="0">
                <a:solidFill>
                  <a:srgbClr val="131313"/>
                </a:solidFill>
                <a:latin typeface="Verdana"/>
                <a:cs typeface="Verdana"/>
              </a:rPr>
              <a:t>g</a:t>
            </a:r>
            <a:r>
              <a:rPr sz="1900" spc="-140" dirty="0">
                <a:solidFill>
                  <a:srgbClr val="131313"/>
                </a:solidFill>
                <a:latin typeface="Verdana"/>
                <a:cs typeface="Verdana"/>
              </a:rPr>
              <a:t> </a:t>
            </a:r>
            <a:r>
              <a:rPr sz="1900" spc="-114" dirty="0">
                <a:solidFill>
                  <a:srgbClr val="131313"/>
                </a:solidFill>
                <a:latin typeface="Verdana"/>
                <a:cs typeface="Verdana"/>
              </a:rPr>
              <a:t>h</a:t>
            </a:r>
            <a:r>
              <a:rPr sz="1900" spc="-55" dirty="0">
                <a:solidFill>
                  <a:srgbClr val="131313"/>
                </a:solidFill>
                <a:latin typeface="Verdana"/>
                <a:cs typeface="Verdana"/>
              </a:rPr>
              <a:t>a</a:t>
            </a:r>
            <a:r>
              <a:rPr sz="1900" spc="5" dirty="0">
                <a:solidFill>
                  <a:srgbClr val="131313"/>
                </a:solidFill>
                <a:latin typeface="Verdana"/>
                <a:cs typeface="Verdana"/>
              </a:rPr>
              <a:t>z</a:t>
            </a:r>
            <a:r>
              <a:rPr sz="1900" spc="-55" dirty="0">
                <a:solidFill>
                  <a:srgbClr val="131313"/>
                </a:solidFill>
                <a:latin typeface="Verdana"/>
                <a:cs typeface="Verdana"/>
              </a:rPr>
              <a:t>a</a:t>
            </a:r>
            <a:r>
              <a:rPr sz="1900" spc="-130" dirty="0">
                <a:solidFill>
                  <a:srgbClr val="131313"/>
                </a:solidFill>
                <a:latin typeface="Verdana"/>
                <a:cs typeface="Verdana"/>
              </a:rPr>
              <a:t>r</a:t>
            </a:r>
            <a:r>
              <a:rPr sz="1900" spc="15" dirty="0">
                <a:solidFill>
                  <a:srgbClr val="131313"/>
                </a:solidFill>
                <a:latin typeface="Verdana"/>
                <a:cs typeface="Verdana"/>
              </a:rPr>
              <a:t>d</a:t>
            </a:r>
            <a:r>
              <a:rPr sz="1900" spc="55" dirty="0">
                <a:solidFill>
                  <a:srgbClr val="131313"/>
                </a:solidFill>
                <a:latin typeface="Verdana"/>
                <a:cs typeface="Verdana"/>
              </a:rPr>
              <a:t>o</a:t>
            </a:r>
            <a:r>
              <a:rPr sz="1900" spc="-110" dirty="0">
                <a:solidFill>
                  <a:srgbClr val="131313"/>
                </a:solidFill>
                <a:latin typeface="Verdana"/>
                <a:cs typeface="Verdana"/>
              </a:rPr>
              <a:t>u</a:t>
            </a:r>
            <a:r>
              <a:rPr sz="1900" spc="50" dirty="0">
                <a:solidFill>
                  <a:srgbClr val="131313"/>
                </a:solidFill>
                <a:latin typeface="Verdana"/>
                <a:cs typeface="Verdana"/>
              </a:rPr>
              <a:t>s  </a:t>
            </a:r>
            <a:r>
              <a:rPr sz="1900" spc="-5" dirty="0">
                <a:solidFill>
                  <a:srgbClr val="131313"/>
                </a:solidFill>
                <a:latin typeface="Verdana"/>
                <a:cs typeface="Verdana"/>
              </a:rPr>
              <a:t>w</a:t>
            </a:r>
            <a:r>
              <a:rPr sz="1900" spc="-55" dirty="0">
                <a:solidFill>
                  <a:srgbClr val="131313"/>
                </a:solidFill>
                <a:latin typeface="Verdana"/>
                <a:cs typeface="Verdana"/>
              </a:rPr>
              <a:t>a</a:t>
            </a:r>
            <a:r>
              <a:rPr sz="1900" spc="60" dirty="0">
                <a:solidFill>
                  <a:srgbClr val="131313"/>
                </a:solidFill>
                <a:latin typeface="Verdana"/>
                <a:cs typeface="Verdana"/>
              </a:rPr>
              <a:t>s</a:t>
            </a:r>
            <a:r>
              <a:rPr sz="1900" spc="-70" dirty="0">
                <a:solidFill>
                  <a:srgbClr val="131313"/>
                </a:solidFill>
                <a:latin typeface="Verdana"/>
                <a:cs typeface="Verdana"/>
              </a:rPr>
              <a:t>t</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a</a:t>
            </a:r>
            <a:r>
              <a:rPr sz="1900" spc="-114" dirty="0">
                <a:solidFill>
                  <a:srgbClr val="131313"/>
                </a:solidFill>
                <a:latin typeface="Verdana"/>
                <a:cs typeface="Verdana"/>
              </a:rPr>
              <a:t>n</a:t>
            </a:r>
            <a:r>
              <a:rPr sz="1900" spc="20" dirty="0">
                <a:solidFill>
                  <a:srgbClr val="131313"/>
                </a:solidFill>
                <a:latin typeface="Verdana"/>
                <a:cs typeface="Verdana"/>
              </a:rPr>
              <a:t>d</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130" dirty="0">
                <a:solidFill>
                  <a:srgbClr val="131313"/>
                </a:solidFill>
                <a:latin typeface="Verdana"/>
                <a:cs typeface="Verdana"/>
              </a:rPr>
              <a:t>r</a:t>
            </a:r>
            <a:r>
              <a:rPr sz="1900" spc="-95" dirty="0">
                <a:solidFill>
                  <a:srgbClr val="131313"/>
                </a:solidFill>
                <a:latin typeface="Verdana"/>
                <a:cs typeface="Verdana"/>
              </a:rPr>
              <a:t>i</a:t>
            </a:r>
            <a:r>
              <a:rPr sz="1900" spc="60" dirty="0">
                <a:solidFill>
                  <a:srgbClr val="131313"/>
                </a:solidFill>
                <a:latin typeface="Verdana"/>
                <a:cs typeface="Verdana"/>
              </a:rPr>
              <a:t>s</a:t>
            </a:r>
            <a:r>
              <a:rPr sz="1900" spc="-80" dirty="0">
                <a:solidFill>
                  <a:srgbClr val="131313"/>
                </a:solidFill>
                <a:latin typeface="Verdana"/>
                <a:cs typeface="Verdana"/>
              </a:rPr>
              <a:t>k</a:t>
            </a:r>
            <a:r>
              <a:rPr sz="1900" spc="65" dirty="0">
                <a:solidFill>
                  <a:srgbClr val="131313"/>
                </a:solidFill>
                <a:latin typeface="Verdana"/>
                <a:cs typeface="Verdana"/>
              </a:rPr>
              <a:t>s</a:t>
            </a:r>
            <a:r>
              <a:rPr sz="1900" spc="-140" dirty="0">
                <a:solidFill>
                  <a:srgbClr val="131313"/>
                </a:solidFill>
                <a:latin typeface="Verdana"/>
                <a:cs typeface="Verdana"/>
              </a:rPr>
              <a:t> </a:t>
            </a:r>
            <a:r>
              <a:rPr sz="1900" spc="-55" dirty="0">
                <a:solidFill>
                  <a:srgbClr val="131313"/>
                </a:solidFill>
                <a:latin typeface="Verdana"/>
                <a:cs typeface="Verdana"/>
              </a:rPr>
              <a:t>a</a:t>
            </a:r>
            <a:r>
              <a:rPr sz="1900" spc="60" dirty="0">
                <a:solidFill>
                  <a:srgbClr val="131313"/>
                </a:solidFill>
                <a:latin typeface="Verdana"/>
                <a:cs typeface="Verdana"/>
              </a:rPr>
              <a:t>ss</a:t>
            </a:r>
            <a:r>
              <a:rPr sz="1900" spc="55" dirty="0">
                <a:solidFill>
                  <a:srgbClr val="131313"/>
                </a:solidFill>
                <a:latin typeface="Verdana"/>
                <a:cs typeface="Verdana"/>
              </a:rPr>
              <a:t>o</a:t>
            </a:r>
            <a:r>
              <a:rPr sz="1900" spc="145" dirty="0">
                <a:solidFill>
                  <a:srgbClr val="131313"/>
                </a:solidFill>
                <a:latin typeface="Verdana"/>
                <a:cs typeface="Verdana"/>
              </a:rPr>
              <a:t>c</a:t>
            </a:r>
            <a:r>
              <a:rPr sz="1900" spc="-95" dirty="0">
                <a:solidFill>
                  <a:srgbClr val="131313"/>
                </a:solidFill>
                <a:latin typeface="Verdana"/>
                <a:cs typeface="Verdana"/>
              </a:rPr>
              <a:t>i</a:t>
            </a:r>
            <a:r>
              <a:rPr sz="1900" spc="-55" dirty="0">
                <a:solidFill>
                  <a:srgbClr val="131313"/>
                </a:solidFill>
                <a:latin typeface="Verdana"/>
                <a:cs typeface="Verdana"/>
              </a:rPr>
              <a:t>a</a:t>
            </a:r>
            <a:r>
              <a:rPr sz="1900" spc="-70" dirty="0">
                <a:solidFill>
                  <a:srgbClr val="131313"/>
                </a:solidFill>
                <a:latin typeface="Verdana"/>
                <a:cs typeface="Verdana"/>
              </a:rPr>
              <a:t>t</a:t>
            </a:r>
            <a:r>
              <a:rPr sz="1900" spc="55" dirty="0">
                <a:solidFill>
                  <a:srgbClr val="131313"/>
                </a:solidFill>
                <a:latin typeface="Verdana"/>
                <a:cs typeface="Verdana"/>
              </a:rPr>
              <a:t>e</a:t>
            </a:r>
            <a:r>
              <a:rPr sz="1900" spc="20" dirty="0">
                <a:solidFill>
                  <a:srgbClr val="131313"/>
                </a:solidFill>
                <a:latin typeface="Verdana"/>
                <a:cs typeface="Verdana"/>
              </a:rPr>
              <a:t>d</a:t>
            </a:r>
            <a:r>
              <a:rPr sz="1900" spc="-140" dirty="0">
                <a:solidFill>
                  <a:srgbClr val="131313"/>
                </a:solidFill>
                <a:latin typeface="Verdana"/>
                <a:cs typeface="Verdana"/>
              </a:rPr>
              <a:t> </a:t>
            </a:r>
            <a:r>
              <a:rPr sz="1900" spc="-5" dirty="0">
                <a:solidFill>
                  <a:srgbClr val="131313"/>
                </a:solidFill>
                <a:latin typeface="Verdana"/>
                <a:cs typeface="Verdana"/>
              </a:rPr>
              <a:t>w</a:t>
            </a:r>
            <a:r>
              <a:rPr sz="1900" spc="-95" dirty="0">
                <a:solidFill>
                  <a:srgbClr val="131313"/>
                </a:solidFill>
                <a:latin typeface="Verdana"/>
                <a:cs typeface="Verdana"/>
              </a:rPr>
              <a:t>i</a:t>
            </a:r>
            <a:r>
              <a:rPr sz="1900" spc="-70" dirty="0">
                <a:solidFill>
                  <a:srgbClr val="131313"/>
                </a:solidFill>
                <a:latin typeface="Verdana"/>
                <a:cs typeface="Verdana"/>
              </a:rPr>
              <a:t>t</a:t>
            </a:r>
            <a:r>
              <a:rPr sz="1900" spc="-75" dirty="0">
                <a:solidFill>
                  <a:srgbClr val="131313"/>
                </a:solidFill>
                <a:latin typeface="Verdana"/>
                <a:cs typeface="Verdana"/>
              </a:rPr>
              <a:t>h  </a:t>
            </a:r>
            <a:r>
              <a:rPr sz="1900" spc="-95" dirty="0">
                <a:solidFill>
                  <a:srgbClr val="131313"/>
                </a:solidFill>
                <a:latin typeface="Verdana"/>
                <a:cs typeface="Verdana"/>
              </a:rPr>
              <a:t>i</a:t>
            </a:r>
            <a:r>
              <a:rPr sz="1900" spc="-114" dirty="0">
                <a:solidFill>
                  <a:srgbClr val="131313"/>
                </a:solidFill>
                <a:latin typeface="Verdana"/>
                <a:cs typeface="Verdana"/>
              </a:rPr>
              <a:t>n</a:t>
            </a:r>
            <a:r>
              <a:rPr sz="1900" spc="60" dirty="0">
                <a:solidFill>
                  <a:srgbClr val="131313"/>
                </a:solidFill>
                <a:latin typeface="Verdana"/>
                <a:cs typeface="Verdana"/>
              </a:rPr>
              <a:t>s</a:t>
            </a:r>
            <a:r>
              <a:rPr sz="1900" spc="-110" dirty="0">
                <a:solidFill>
                  <a:srgbClr val="131313"/>
                </a:solidFill>
                <a:latin typeface="Verdana"/>
                <a:cs typeface="Verdana"/>
              </a:rPr>
              <a:t>u</a:t>
            </a:r>
            <a:r>
              <a:rPr sz="1900" dirty="0">
                <a:solidFill>
                  <a:srgbClr val="131313"/>
                </a:solidFill>
                <a:latin typeface="Verdana"/>
                <a:cs typeface="Verdana"/>
              </a:rPr>
              <a:t>ff</a:t>
            </a:r>
            <a:r>
              <a:rPr sz="1900" spc="-95" dirty="0">
                <a:solidFill>
                  <a:srgbClr val="131313"/>
                </a:solidFill>
                <a:latin typeface="Verdana"/>
                <a:cs typeface="Verdana"/>
              </a:rPr>
              <a:t>i</a:t>
            </a:r>
            <a:r>
              <a:rPr sz="1900" spc="145" dirty="0">
                <a:solidFill>
                  <a:srgbClr val="131313"/>
                </a:solidFill>
                <a:latin typeface="Verdana"/>
                <a:cs typeface="Verdana"/>
              </a:rPr>
              <a:t>c</a:t>
            </a:r>
            <a:r>
              <a:rPr sz="1900" spc="-95" dirty="0">
                <a:solidFill>
                  <a:srgbClr val="131313"/>
                </a:solidFill>
                <a:latin typeface="Verdana"/>
                <a:cs typeface="Verdana"/>
              </a:rPr>
              <a:t>i</a:t>
            </a:r>
            <a:r>
              <a:rPr sz="1900" spc="55" dirty="0">
                <a:solidFill>
                  <a:srgbClr val="131313"/>
                </a:solidFill>
                <a:latin typeface="Verdana"/>
                <a:cs typeface="Verdana"/>
              </a:rPr>
              <a:t>e</a:t>
            </a:r>
            <a:r>
              <a:rPr sz="1900" spc="-114" dirty="0">
                <a:solidFill>
                  <a:srgbClr val="131313"/>
                </a:solidFill>
                <a:latin typeface="Verdana"/>
                <a:cs typeface="Verdana"/>
              </a:rPr>
              <a:t>n</a:t>
            </a:r>
            <a:r>
              <a:rPr sz="1900" spc="-65" dirty="0">
                <a:solidFill>
                  <a:srgbClr val="131313"/>
                </a:solidFill>
                <a:latin typeface="Verdana"/>
                <a:cs typeface="Verdana"/>
              </a:rPr>
              <a:t>t</a:t>
            </a:r>
            <a:r>
              <a:rPr sz="1900" spc="-140" dirty="0">
                <a:solidFill>
                  <a:srgbClr val="131313"/>
                </a:solidFill>
                <a:latin typeface="Verdana"/>
                <a:cs typeface="Verdana"/>
              </a:rPr>
              <a:t> </a:t>
            </a:r>
            <a:r>
              <a:rPr sz="1900" spc="-5" dirty="0">
                <a:solidFill>
                  <a:srgbClr val="131313"/>
                </a:solidFill>
                <a:latin typeface="Verdana"/>
                <a:cs typeface="Verdana"/>
              </a:rPr>
              <a:t>w</a:t>
            </a:r>
            <a:r>
              <a:rPr sz="1900" spc="-55" dirty="0">
                <a:solidFill>
                  <a:srgbClr val="131313"/>
                </a:solidFill>
                <a:latin typeface="Verdana"/>
                <a:cs typeface="Verdana"/>
              </a:rPr>
              <a:t>a</a:t>
            </a:r>
            <a:r>
              <a:rPr sz="1900" spc="60" dirty="0">
                <a:solidFill>
                  <a:srgbClr val="131313"/>
                </a:solidFill>
                <a:latin typeface="Verdana"/>
                <a:cs typeface="Verdana"/>
              </a:rPr>
              <a:t>s</a:t>
            </a:r>
            <a:r>
              <a:rPr sz="1900" spc="-70" dirty="0">
                <a:solidFill>
                  <a:srgbClr val="131313"/>
                </a:solidFill>
                <a:latin typeface="Verdana"/>
                <a:cs typeface="Verdana"/>
              </a:rPr>
              <a:t>t</a:t>
            </a:r>
            <a:r>
              <a:rPr sz="1900" spc="60" dirty="0">
                <a:solidFill>
                  <a:srgbClr val="131313"/>
                </a:solidFill>
                <a:latin typeface="Verdana"/>
                <a:cs typeface="Verdana"/>
              </a:rPr>
              <a:t>e</a:t>
            </a:r>
            <a:r>
              <a:rPr sz="1900" spc="-140" dirty="0">
                <a:solidFill>
                  <a:srgbClr val="131313"/>
                </a:solidFill>
                <a:latin typeface="Verdana"/>
                <a:cs typeface="Verdana"/>
              </a:rPr>
              <a:t> </a:t>
            </a:r>
            <a:r>
              <a:rPr sz="1900" spc="-145" dirty="0">
                <a:solidFill>
                  <a:srgbClr val="131313"/>
                </a:solidFill>
                <a:latin typeface="Verdana"/>
                <a:cs typeface="Verdana"/>
              </a:rPr>
              <a:t>m</a:t>
            </a:r>
            <a:r>
              <a:rPr sz="1900" spc="-55" dirty="0">
                <a:solidFill>
                  <a:srgbClr val="131313"/>
                </a:solidFill>
                <a:latin typeface="Verdana"/>
                <a:cs typeface="Verdana"/>
              </a:rPr>
              <a:t>a</a:t>
            </a:r>
            <a:r>
              <a:rPr sz="1900" spc="-114" dirty="0">
                <a:solidFill>
                  <a:srgbClr val="131313"/>
                </a:solidFill>
                <a:latin typeface="Verdana"/>
                <a:cs typeface="Verdana"/>
              </a:rPr>
              <a:t>n</a:t>
            </a:r>
            <a:r>
              <a:rPr sz="1900" spc="-55" dirty="0">
                <a:solidFill>
                  <a:srgbClr val="131313"/>
                </a:solidFill>
                <a:latin typeface="Verdana"/>
                <a:cs typeface="Verdana"/>
              </a:rPr>
              <a:t>a</a:t>
            </a:r>
            <a:r>
              <a:rPr sz="1900" spc="15" dirty="0">
                <a:solidFill>
                  <a:srgbClr val="131313"/>
                </a:solidFill>
                <a:latin typeface="Verdana"/>
                <a:cs typeface="Verdana"/>
              </a:rPr>
              <a:t>g</a:t>
            </a:r>
            <a:r>
              <a:rPr sz="1900" spc="55" dirty="0">
                <a:solidFill>
                  <a:srgbClr val="131313"/>
                </a:solidFill>
                <a:latin typeface="Verdana"/>
                <a:cs typeface="Verdana"/>
              </a:rPr>
              <a:t>e</a:t>
            </a:r>
            <a:r>
              <a:rPr sz="1900" spc="-145" dirty="0">
                <a:solidFill>
                  <a:srgbClr val="131313"/>
                </a:solidFill>
                <a:latin typeface="Verdana"/>
                <a:cs typeface="Verdana"/>
              </a:rPr>
              <a:t>m</a:t>
            </a:r>
            <a:r>
              <a:rPr sz="1900" spc="55" dirty="0">
                <a:solidFill>
                  <a:srgbClr val="131313"/>
                </a:solidFill>
                <a:latin typeface="Verdana"/>
                <a:cs typeface="Verdana"/>
              </a:rPr>
              <a:t>e</a:t>
            </a:r>
            <a:r>
              <a:rPr sz="1900" spc="-114" dirty="0">
                <a:solidFill>
                  <a:srgbClr val="131313"/>
                </a:solidFill>
                <a:latin typeface="Verdana"/>
                <a:cs typeface="Verdana"/>
              </a:rPr>
              <a:t>n</a:t>
            </a:r>
            <a:r>
              <a:rPr sz="1900" spc="-70" dirty="0">
                <a:solidFill>
                  <a:srgbClr val="131313"/>
                </a:solidFill>
                <a:latin typeface="Verdana"/>
                <a:cs typeface="Verdana"/>
              </a:rPr>
              <a:t>t</a:t>
            </a:r>
            <a:r>
              <a:rPr sz="1900" spc="-240" dirty="0">
                <a:solidFill>
                  <a:srgbClr val="131313"/>
                </a:solidFill>
                <a:latin typeface="Verdana"/>
                <a:cs typeface="Verdana"/>
              </a:rPr>
              <a:t>.</a:t>
            </a:r>
            <a:endParaRPr sz="1900">
              <a:latin typeface="Verdana"/>
              <a:cs typeface="Verdana"/>
            </a:endParaRPr>
          </a:p>
          <a:p>
            <a:pPr>
              <a:lnSpc>
                <a:spcPct val="100000"/>
              </a:lnSpc>
              <a:spcBef>
                <a:spcPts val="10"/>
              </a:spcBef>
            </a:pPr>
            <a:endParaRPr sz="2150">
              <a:latin typeface="Verdana"/>
              <a:cs typeface="Verdana"/>
            </a:endParaRPr>
          </a:p>
          <a:p>
            <a:pPr marL="667385" marR="46990" algn="just">
              <a:lnSpc>
                <a:spcPct val="115100"/>
              </a:lnSpc>
            </a:pPr>
            <a:r>
              <a:rPr sz="1900" spc="-3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a</a:t>
            </a:r>
            <a:r>
              <a:rPr sz="1900" spc="-130" dirty="0">
                <a:solidFill>
                  <a:srgbClr val="131313"/>
                </a:solidFill>
                <a:latin typeface="Verdana"/>
                <a:cs typeface="Verdana"/>
              </a:rPr>
              <a:t>r</a:t>
            </a:r>
            <a:r>
              <a:rPr sz="1900" spc="-65" dirty="0">
                <a:solidFill>
                  <a:srgbClr val="131313"/>
                </a:solidFill>
                <a:latin typeface="Verdana"/>
                <a:cs typeface="Verdana"/>
              </a:rPr>
              <a:t>t</a:t>
            </a:r>
            <a:r>
              <a:rPr sz="1900" spc="-140" dirty="0">
                <a:solidFill>
                  <a:srgbClr val="131313"/>
                </a:solidFill>
                <a:latin typeface="Verdana"/>
                <a:cs typeface="Verdana"/>
              </a:rPr>
              <a:t> </a:t>
            </a:r>
            <a:r>
              <a:rPr sz="1900" spc="-50" dirty="0">
                <a:solidFill>
                  <a:srgbClr val="131313"/>
                </a:solidFill>
                <a:latin typeface="Verdana"/>
                <a:cs typeface="Verdana"/>
              </a:rPr>
              <a:t>a</a:t>
            </a:r>
            <a:r>
              <a:rPr sz="1900" spc="-140" dirty="0">
                <a:solidFill>
                  <a:srgbClr val="131313"/>
                </a:solidFill>
                <a:latin typeface="Verdana"/>
                <a:cs typeface="Verdana"/>
              </a:rPr>
              <a:t> </a:t>
            </a:r>
            <a:r>
              <a:rPr sz="1900" spc="145" dirty="0">
                <a:solidFill>
                  <a:srgbClr val="131313"/>
                </a:solidFill>
                <a:latin typeface="Verdana"/>
                <a:cs typeface="Verdana"/>
              </a:rPr>
              <a:t>c</a:t>
            </a:r>
            <a:r>
              <a:rPr sz="1900" spc="-55" dirty="0">
                <a:solidFill>
                  <a:srgbClr val="131313"/>
                </a:solidFill>
                <a:latin typeface="Verdana"/>
                <a:cs typeface="Verdana"/>
              </a:rPr>
              <a:t>a</a:t>
            </a:r>
            <a:r>
              <a:rPr sz="1900" spc="-145" dirty="0">
                <a:solidFill>
                  <a:srgbClr val="131313"/>
                </a:solidFill>
                <a:latin typeface="Verdana"/>
                <a:cs typeface="Verdana"/>
              </a:rPr>
              <a:t>m</a:t>
            </a:r>
            <a:r>
              <a:rPr sz="1900" spc="15" dirty="0">
                <a:solidFill>
                  <a:srgbClr val="131313"/>
                </a:solidFill>
                <a:latin typeface="Verdana"/>
                <a:cs typeface="Verdana"/>
              </a:rPr>
              <a:t>p</a:t>
            </a:r>
            <a:r>
              <a:rPr sz="1900" spc="-55" dirty="0">
                <a:solidFill>
                  <a:srgbClr val="131313"/>
                </a:solidFill>
                <a:latin typeface="Verdana"/>
                <a:cs typeface="Verdana"/>
              </a:rPr>
              <a:t>a</a:t>
            </a:r>
            <a:r>
              <a:rPr sz="1900" spc="-95" dirty="0">
                <a:solidFill>
                  <a:srgbClr val="131313"/>
                </a:solidFill>
                <a:latin typeface="Verdana"/>
                <a:cs typeface="Verdana"/>
              </a:rPr>
              <a:t>i</a:t>
            </a:r>
            <a:r>
              <a:rPr sz="1900" spc="15" dirty="0">
                <a:solidFill>
                  <a:srgbClr val="131313"/>
                </a:solidFill>
                <a:latin typeface="Verdana"/>
                <a:cs typeface="Verdana"/>
              </a:rPr>
              <a:t>g</a:t>
            </a:r>
            <a:r>
              <a:rPr sz="1900" spc="-110" dirty="0">
                <a:solidFill>
                  <a:srgbClr val="131313"/>
                </a:solidFill>
                <a:latin typeface="Verdana"/>
                <a:cs typeface="Verdana"/>
              </a:rPr>
              <a:t>n</a:t>
            </a:r>
            <a:r>
              <a:rPr sz="1900" spc="-140" dirty="0">
                <a:solidFill>
                  <a:srgbClr val="131313"/>
                </a:solidFill>
                <a:latin typeface="Verdana"/>
                <a:cs typeface="Verdana"/>
              </a:rPr>
              <a:t> </a:t>
            </a:r>
            <a:r>
              <a:rPr sz="1900" spc="-70" dirty="0">
                <a:solidFill>
                  <a:srgbClr val="131313"/>
                </a:solidFill>
                <a:latin typeface="Verdana"/>
                <a:cs typeface="Verdana"/>
              </a:rPr>
              <a:t>t</a:t>
            </a:r>
            <a:r>
              <a:rPr sz="1900" spc="60" dirty="0">
                <a:solidFill>
                  <a:srgbClr val="131313"/>
                </a:solidFill>
                <a:latin typeface="Verdana"/>
                <a:cs typeface="Verdana"/>
              </a:rPr>
              <a:t>o</a:t>
            </a:r>
            <a:r>
              <a:rPr sz="1900" spc="-140" dirty="0">
                <a:solidFill>
                  <a:srgbClr val="131313"/>
                </a:solidFill>
                <a:latin typeface="Verdana"/>
                <a:cs typeface="Verdana"/>
              </a:rPr>
              <a:t> </a:t>
            </a:r>
            <a:r>
              <a:rPr sz="1900" spc="55" dirty="0">
                <a:solidFill>
                  <a:srgbClr val="131313"/>
                </a:solidFill>
                <a:latin typeface="Verdana"/>
                <a:cs typeface="Verdana"/>
              </a:rPr>
              <a:t>e</a:t>
            </a:r>
            <a:r>
              <a:rPr sz="1900" spc="-114" dirty="0">
                <a:solidFill>
                  <a:srgbClr val="131313"/>
                </a:solidFill>
                <a:latin typeface="Verdana"/>
                <a:cs typeface="Verdana"/>
              </a:rPr>
              <a:t>n</a:t>
            </a:r>
            <a:r>
              <a:rPr sz="1900" spc="145" dirty="0">
                <a:solidFill>
                  <a:srgbClr val="131313"/>
                </a:solidFill>
                <a:latin typeface="Verdana"/>
                <a:cs typeface="Verdana"/>
              </a:rPr>
              <a:t>c</a:t>
            </a:r>
            <a:r>
              <a:rPr sz="1900" spc="55" dirty="0">
                <a:solidFill>
                  <a:srgbClr val="131313"/>
                </a:solidFill>
                <a:latin typeface="Verdana"/>
                <a:cs typeface="Verdana"/>
              </a:rPr>
              <a:t>o</a:t>
            </a:r>
            <a:r>
              <a:rPr sz="1900" spc="-110" dirty="0">
                <a:solidFill>
                  <a:srgbClr val="131313"/>
                </a:solidFill>
                <a:latin typeface="Verdana"/>
                <a:cs typeface="Verdana"/>
              </a:rPr>
              <a:t>u</a:t>
            </a:r>
            <a:r>
              <a:rPr sz="1900" spc="-130" dirty="0">
                <a:solidFill>
                  <a:srgbClr val="131313"/>
                </a:solidFill>
                <a:latin typeface="Verdana"/>
                <a:cs typeface="Verdana"/>
              </a:rPr>
              <a:t>r</a:t>
            </a:r>
            <a:r>
              <a:rPr sz="1900" spc="-55" dirty="0">
                <a:solidFill>
                  <a:srgbClr val="131313"/>
                </a:solidFill>
                <a:latin typeface="Verdana"/>
                <a:cs typeface="Verdana"/>
              </a:rPr>
              <a:t>a</a:t>
            </a:r>
            <a:r>
              <a:rPr sz="1900" spc="15" dirty="0">
                <a:solidFill>
                  <a:srgbClr val="131313"/>
                </a:solidFill>
                <a:latin typeface="Verdana"/>
                <a:cs typeface="Verdana"/>
              </a:rPr>
              <a:t>g</a:t>
            </a:r>
            <a:r>
              <a:rPr sz="1900" spc="60" dirty="0">
                <a:solidFill>
                  <a:srgbClr val="131313"/>
                </a:solidFill>
                <a:latin typeface="Verdana"/>
                <a:cs typeface="Verdana"/>
              </a:rPr>
              <a:t>e</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45" dirty="0">
                <a:solidFill>
                  <a:srgbClr val="131313"/>
                </a:solidFill>
                <a:latin typeface="Verdana"/>
                <a:cs typeface="Verdana"/>
              </a:rPr>
              <a:t>e  </a:t>
            </a:r>
            <a:r>
              <a:rPr sz="1900" spc="-35" dirty="0">
                <a:solidFill>
                  <a:srgbClr val="131313"/>
                </a:solidFill>
                <a:latin typeface="Verdana"/>
                <a:cs typeface="Verdana"/>
              </a:rPr>
              <a:t>simplification</a:t>
            </a:r>
            <a:r>
              <a:rPr sz="1900" spc="-140" dirty="0">
                <a:solidFill>
                  <a:srgbClr val="131313"/>
                </a:solidFill>
                <a:latin typeface="Verdana"/>
                <a:cs typeface="Verdana"/>
              </a:rPr>
              <a:t> </a:t>
            </a:r>
            <a:r>
              <a:rPr sz="1900" spc="25" dirty="0">
                <a:solidFill>
                  <a:srgbClr val="131313"/>
                </a:solidFill>
                <a:latin typeface="Verdana"/>
                <a:cs typeface="Verdana"/>
              </a:rPr>
              <a:t>of</a:t>
            </a:r>
            <a:r>
              <a:rPr sz="1900" spc="-135" dirty="0">
                <a:solidFill>
                  <a:srgbClr val="131313"/>
                </a:solidFill>
                <a:latin typeface="Verdana"/>
                <a:cs typeface="Verdana"/>
              </a:rPr>
              <a:t> </a:t>
            </a:r>
            <a:r>
              <a:rPr sz="1900" spc="-40" dirty="0">
                <a:solidFill>
                  <a:srgbClr val="131313"/>
                </a:solidFill>
                <a:latin typeface="Verdana"/>
                <a:cs typeface="Verdana"/>
              </a:rPr>
              <a:t>items</a:t>
            </a:r>
            <a:r>
              <a:rPr sz="1900" spc="-135" dirty="0">
                <a:solidFill>
                  <a:srgbClr val="131313"/>
                </a:solidFill>
                <a:latin typeface="Verdana"/>
                <a:cs typeface="Verdana"/>
              </a:rPr>
              <a:t> </a:t>
            </a:r>
            <a:r>
              <a:rPr sz="1900" spc="-75" dirty="0">
                <a:solidFill>
                  <a:srgbClr val="131313"/>
                </a:solidFill>
                <a:latin typeface="Verdana"/>
                <a:cs typeface="Verdana"/>
              </a:rPr>
              <a:t>that</a:t>
            </a:r>
            <a:r>
              <a:rPr sz="1900" spc="-135" dirty="0">
                <a:solidFill>
                  <a:srgbClr val="131313"/>
                </a:solidFill>
                <a:latin typeface="Verdana"/>
                <a:cs typeface="Verdana"/>
              </a:rPr>
              <a:t> </a:t>
            </a:r>
            <a:r>
              <a:rPr sz="1900" spc="5" dirty="0">
                <a:solidFill>
                  <a:srgbClr val="131313"/>
                </a:solidFill>
                <a:latin typeface="Verdana"/>
                <a:cs typeface="Verdana"/>
              </a:rPr>
              <a:t>produce </a:t>
            </a:r>
            <a:r>
              <a:rPr sz="1900" spc="-655" dirty="0">
                <a:solidFill>
                  <a:srgbClr val="131313"/>
                </a:solidFill>
                <a:latin typeface="Verdana"/>
                <a:cs typeface="Verdana"/>
              </a:rPr>
              <a:t> </a:t>
            </a:r>
            <a:r>
              <a:rPr sz="1900" spc="-114" dirty="0">
                <a:solidFill>
                  <a:srgbClr val="131313"/>
                </a:solidFill>
                <a:latin typeface="Verdana"/>
                <a:cs typeface="Verdana"/>
              </a:rPr>
              <a:t>h</a:t>
            </a:r>
            <a:r>
              <a:rPr sz="1900" spc="-55" dirty="0">
                <a:solidFill>
                  <a:srgbClr val="131313"/>
                </a:solidFill>
                <a:latin typeface="Verdana"/>
                <a:cs typeface="Verdana"/>
              </a:rPr>
              <a:t>a</a:t>
            </a:r>
            <a:r>
              <a:rPr sz="1900" spc="5" dirty="0">
                <a:solidFill>
                  <a:srgbClr val="131313"/>
                </a:solidFill>
                <a:latin typeface="Verdana"/>
                <a:cs typeface="Verdana"/>
              </a:rPr>
              <a:t>z</a:t>
            </a:r>
            <a:r>
              <a:rPr sz="1900" spc="-55" dirty="0">
                <a:solidFill>
                  <a:srgbClr val="131313"/>
                </a:solidFill>
                <a:latin typeface="Verdana"/>
                <a:cs typeface="Verdana"/>
              </a:rPr>
              <a:t>a</a:t>
            </a:r>
            <a:r>
              <a:rPr sz="1900" spc="-130" dirty="0">
                <a:solidFill>
                  <a:srgbClr val="131313"/>
                </a:solidFill>
                <a:latin typeface="Verdana"/>
                <a:cs typeface="Verdana"/>
              </a:rPr>
              <a:t>r</a:t>
            </a:r>
            <a:r>
              <a:rPr sz="1900" spc="15" dirty="0">
                <a:solidFill>
                  <a:srgbClr val="131313"/>
                </a:solidFill>
                <a:latin typeface="Verdana"/>
                <a:cs typeface="Verdana"/>
              </a:rPr>
              <a:t>d</a:t>
            </a:r>
            <a:r>
              <a:rPr sz="1900" spc="55" dirty="0">
                <a:solidFill>
                  <a:srgbClr val="131313"/>
                </a:solidFill>
                <a:latin typeface="Verdana"/>
                <a:cs typeface="Verdana"/>
              </a:rPr>
              <a:t>o</a:t>
            </a:r>
            <a:r>
              <a:rPr sz="1900" spc="-110" dirty="0">
                <a:solidFill>
                  <a:srgbClr val="131313"/>
                </a:solidFill>
                <a:latin typeface="Verdana"/>
                <a:cs typeface="Verdana"/>
              </a:rPr>
              <a:t>u</a:t>
            </a:r>
            <a:r>
              <a:rPr sz="1900" spc="65" dirty="0">
                <a:solidFill>
                  <a:srgbClr val="131313"/>
                </a:solidFill>
                <a:latin typeface="Verdana"/>
                <a:cs typeface="Verdana"/>
              </a:rPr>
              <a:t>s</a:t>
            </a:r>
            <a:r>
              <a:rPr sz="1900" spc="-140" dirty="0">
                <a:solidFill>
                  <a:srgbClr val="131313"/>
                </a:solidFill>
                <a:latin typeface="Verdana"/>
                <a:cs typeface="Verdana"/>
              </a:rPr>
              <a:t> </a:t>
            </a:r>
            <a:r>
              <a:rPr sz="1900" spc="-5" dirty="0">
                <a:solidFill>
                  <a:srgbClr val="131313"/>
                </a:solidFill>
                <a:latin typeface="Verdana"/>
                <a:cs typeface="Verdana"/>
              </a:rPr>
              <a:t>w</a:t>
            </a:r>
            <a:r>
              <a:rPr sz="1900" spc="-55" dirty="0">
                <a:solidFill>
                  <a:srgbClr val="131313"/>
                </a:solidFill>
                <a:latin typeface="Verdana"/>
                <a:cs typeface="Verdana"/>
              </a:rPr>
              <a:t>a</a:t>
            </a:r>
            <a:r>
              <a:rPr sz="1900" spc="6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e</a:t>
            </a:r>
            <a:r>
              <a:rPr sz="1900" spc="-240" dirty="0">
                <a:solidFill>
                  <a:srgbClr val="131313"/>
                </a:solidFill>
                <a:latin typeface="Verdana"/>
                <a:cs typeface="Verdana"/>
              </a:rPr>
              <a:t>.</a:t>
            </a:r>
            <a:endParaRPr sz="1900">
              <a:latin typeface="Verdana"/>
              <a:cs typeface="Verdana"/>
            </a:endParaRPr>
          </a:p>
        </p:txBody>
      </p:sp>
    </p:spTree>
  </p:cSld>
  <p:clrMapOvr>
    <a:masterClrMapping/>
  </p:clrMapOvr>
  <mc:AlternateContent xmlns:mc="http://schemas.openxmlformats.org/markup-compatibility/2006" xmlns:p14="http://schemas.microsoft.com/office/powerpoint/2010/main">
    <mc:Choice Requires="p14">
      <p:transition spd="slow" p14:dur="2000" advTm="66094"/>
    </mc:Choice>
    <mc:Fallback xmlns="">
      <p:transition spd="slow" advTm="66094"/>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8700" y="1490626"/>
            <a:ext cx="10852150" cy="8061959"/>
            <a:chOff x="1028700" y="1490626"/>
            <a:chExt cx="10852150" cy="8061959"/>
          </a:xfrm>
        </p:grpSpPr>
        <p:sp>
          <p:nvSpPr>
            <p:cNvPr id="3" name="object 3"/>
            <p:cNvSpPr/>
            <p:nvPr/>
          </p:nvSpPr>
          <p:spPr>
            <a:xfrm>
              <a:off x="1028700" y="1490626"/>
              <a:ext cx="10852150" cy="8061959"/>
            </a:xfrm>
            <a:custGeom>
              <a:avLst/>
              <a:gdLst/>
              <a:ahLst/>
              <a:cxnLst/>
              <a:rect l="l" t="t" r="r" b="b"/>
              <a:pathLst>
                <a:path w="10852150" h="8061959">
                  <a:moveTo>
                    <a:pt x="10622755" y="8061486"/>
                  </a:moveTo>
                  <a:lnTo>
                    <a:pt x="237902" y="8061486"/>
                  </a:lnTo>
                  <a:lnTo>
                    <a:pt x="207961" y="8054087"/>
                  </a:lnTo>
                  <a:lnTo>
                    <a:pt x="164386" y="8035626"/>
                  </a:lnTo>
                  <a:lnTo>
                    <a:pt x="124568" y="8010877"/>
                  </a:lnTo>
                  <a:lnTo>
                    <a:pt x="89141" y="7980473"/>
                  </a:lnTo>
                  <a:lnTo>
                    <a:pt x="58737" y="7945045"/>
                  </a:lnTo>
                  <a:lnTo>
                    <a:pt x="33988" y="7905228"/>
                  </a:lnTo>
                  <a:lnTo>
                    <a:pt x="15527" y="7861652"/>
                  </a:lnTo>
                  <a:lnTo>
                    <a:pt x="3987" y="7814951"/>
                  </a:lnTo>
                  <a:lnTo>
                    <a:pt x="0" y="7765758"/>
                  </a:lnTo>
                  <a:lnTo>
                    <a:pt x="0" y="303855"/>
                  </a:lnTo>
                  <a:lnTo>
                    <a:pt x="3987" y="254662"/>
                  </a:lnTo>
                  <a:lnTo>
                    <a:pt x="15527" y="207961"/>
                  </a:lnTo>
                  <a:lnTo>
                    <a:pt x="33988" y="164386"/>
                  </a:lnTo>
                  <a:lnTo>
                    <a:pt x="58737" y="124568"/>
                  </a:lnTo>
                  <a:lnTo>
                    <a:pt x="89141" y="89141"/>
                  </a:lnTo>
                  <a:lnTo>
                    <a:pt x="124568" y="58737"/>
                  </a:lnTo>
                  <a:lnTo>
                    <a:pt x="164386" y="33988"/>
                  </a:lnTo>
                  <a:lnTo>
                    <a:pt x="207961" y="15527"/>
                  </a:lnTo>
                  <a:lnTo>
                    <a:pt x="254662" y="3987"/>
                  </a:lnTo>
                  <a:lnTo>
                    <a:pt x="303856" y="0"/>
                  </a:lnTo>
                  <a:lnTo>
                    <a:pt x="10556802" y="0"/>
                  </a:lnTo>
                  <a:lnTo>
                    <a:pt x="10605995" y="3987"/>
                  </a:lnTo>
                  <a:lnTo>
                    <a:pt x="10652696" y="15527"/>
                  </a:lnTo>
                  <a:lnTo>
                    <a:pt x="10696272" y="33988"/>
                  </a:lnTo>
                  <a:lnTo>
                    <a:pt x="10736089" y="58737"/>
                  </a:lnTo>
                  <a:lnTo>
                    <a:pt x="10771517" y="89141"/>
                  </a:lnTo>
                  <a:lnTo>
                    <a:pt x="10801921" y="124568"/>
                  </a:lnTo>
                  <a:lnTo>
                    <a:pt x="10826670" y="164386"/>
                  </a:lnTo>
                  <a:lnTo>
                    <a:pt x="10845131" y="207961"/>
                  </a:lnTo>
                  <a:lnTo>
                    <a:pt x="10852000" y="235758"/>
                  </a:lnTo>
                  <a:lnTo>
                    <a:pt x="10852000" y="7833855"/>
                  </a:lnTo>
                  <a:lnTo>
                    <a:pt x="10826670" y="7905228"/>
                  </a:lnTo>
                  <a:lnTo>
                    <a:pt x="10801921" y="7945045"/>
                  </a:lnTo>
                  <a:lnTo>
                    <a:pt x="10771517" y="7980473"/>
                  </a:lnTo>
                  <a:lnTo>
                    <a:pt x="10736089" y="8010877"/>
                  </a:lnTo>
                  <a:lnTo>
                    <a:pt x="10696272" y="8035626"/>
                  </a:lnTo>
                  <a:lnTo>
                    <a:pt x="10652696" y="8054087"/>
                  </a:lnTo>
                  <a:lnTo>
                    <a:pt x="10622755" y="8061486"/>
                  </a:lnTo>
                  <a:close/>
                </a:path>
              </a:pathLst>
            </a:custGeom>
            <a:solidFill>
              <a:srgbClr val="FBC20A"/>
            </a:solidFill>
          </p:spPr>
          <p:txBody>
            <a:bodyPr wrap="square" lIns="0" tIns="0" rIns="0" bIns="0" rtlCol="0"/>
            <a:lstStyle/>
            <a:p>
              <a:endParaRPr/>
            </a:p>
          </p:txBody>
        </p:sp>
        <p:pic>
          <p:nvPicPr>
            <p:cNvPr id="4" name="object 4"/>
            <p:cNvPicPr/>
            <p:nvPr/>
          </p:nvPicPr>
          <p:blipFill>
            <a:blip r:embed="rId2" cstate="print"/>
            <a:stretch>
              <a:fillRect/>
            </a:stretch>
          </p:blipFill>
          <p:spPr>
            <a:xfrm>
              <a:off x="1743885" y="2776117"/>
              <a:ext cx="76200" cy="76199"/>
            </a:xfrm>
            <a:prstGeom prst="rect">
              <a:avLst/>
            </a:prstGeom>
          </p:spPr>
        </p:pic>
        <p:pic>
          <p:nvPicPr>
            <p:cNvPr id="5" name="object 5"/>
            <p:cNvPicPr/>
            <p:nvPr/>
          </p:nvPicPr>
          <p:blipFill>
            <a:blip r:embed="rId2" cstate="print"/>
            <a:stretch>
              <a:fillRect/>
            </a:stretch>
          </p:blipFill>
          <p:spPr>
            <a:xfrm>
              <a:off x="1743885" y="3776242"/>
              <a:ext cx="76200" cy="76199"/>
            </a:xfrm>
            <a:prstGeom prst="rect">
              <a:avLst/>
            </a:prstGeom>
          </p:spPr>
        </p:pic>
        <p:pic>
          <p:nvPicPr>
            <p:cNvPr id="6" name="object 6"/>
            <p:cNvPicPr/>
            <p:nvPr/>
          </p:nvPicPr>
          <p:blipFill>
            <a:blip r:embed="rId2" cstate="print"/>
            <a:stretch>
              <a:fillRect/>
            </a:stretch>
          </p:blipFill>
          <p:spPr>
            <a:xfrm>
              <a:off x="1743885" y="4442992"/>
              <a:ext cx="76200" cy="76199"/>
            </a:xfrm>
            <a:prstGeom prst="rect">
              <a:avLst/>
            </a:prstGeom>
          </p:spPr>
        </p:pic>
        <p:pic>
          <p:nvPicPr>
            <p:cNvPr id="7" name="object 7"/>
            <p:cNvPicPr/>
            <p:nvPr/>
          </p:nvPicPr>
          <p:blipFill>
            <a:blip r:embed="rId2" cstate="print"/>
            <a:stretch>
              <a:fillRect/>
            </a:stretch>
          </p:blipFill>
          <p:spPr>
            <a:xfrm>
              <a:off x="1743885" y="5776492"/>
              <a:ext cx="76200" cy="76199"/>
            </a:xfrm>
            <a:prstGeom prst="rect">
              <a:avLst/>
            </a:prstGeom>
          </p:spPr>
        </p:pic>
        <p:pic>
          <p:nvPicPr>
            <p:cNvPr id="8" name="object 8"/>
            <p:cNvPicPr/>
            <p:nvPr/>
          </p:nvPicPr>
          <p:blipFill>
            <a:blip r:embed="rId2" cstate="print"/>
            <a:stretch>
              <a:fillRect/>
            </a:stretch>
          </p:blipFill>
          <p:spPr>
            <a:xfrm>
              <a:off x="1743885" y="6776617"/>
              <a:ext cx="76200" cy="76199"/>
            </a:xfrm>
            <a:prstGeom prst="rect">
              <a:avLst/>
            </a:prstGeom>
          </p:spPr>
        </p:pic>
        <p:pic>
          <p:nvPicPr>
            <p:cNvPr id="9" name="object 9"/>
            <p:cNvPicPr/>
            <p:nvPr/>
          </p:nvPicPr>
          <p:blipFill>
            <a:blip r:embed="rId2" cstate="print"/>
            <a:stretch>
              <a:fillRect/>
            </a:stretch>
          </p:blipFill>
          <p:spPr>
            <a:xfrm>
              <a:off x="1743885" y="7443367"/>
              <a:ext cx="76200" cy="76199"/>
            </a:xfrm>
            <a:prstGeom prst="rect">
              <a:avLst/>
            </a:prstGeom>
          </p:spPr>
        </p:pic>
        <p:pic>
          <p:nvPicPr>
            <p:cNvPr id="10" name="object 10"/>
            <p:cNvPicPr/>
            <p:nvPr/>
          </p:nvPicPr>
          <p:blipFill>
            <a:blip r:embed="rId2" cstate="print"/>
            <a:stretch>
              <a:fillRect/>
            </a:stretch>
          </p:blipFill>
          <p:spPr>
            <a:xfrm>
              <a:off x="1743885" y="8110117"/>
              <a:ext cx="76200" cy="76199"/>
            </a:xfrm>
            <a:prstGeom prst="rect">
              <a:avLst/>
            </a:prstGeom>
          </p:spPr>
        </p:pic>
        <p:pic>
          <p:nvPicPr>
            <p:cNvPr id="11" name="object 11"/>
            <p:cNvPicPr/>
            <p:nvPr/>
          </p:nvPicPr>
          <p:blipFill>
            <a:blip r:embed="rId2" cstate="print"/>
            <a:stretch>
              <a:fillRect/>
            </a:stretch>
          </p:blipFill>
          <p:spPr>
            <a:xfrm>
              <a:off x="1743885" y="8776867"/>
              <a:ext cx="76200" cy="76199"/>
            </a:xfrm>
            <a:prstGeom prst="rect">
              <a:avLst/>
            </a:prstGeom>
          </p:spPr>
        </p:pic>
      </p:grpSp>
      <p:sp>
        <p:nvSpPr>
          <p:cNvPr id="12" name="object 12"/>
          <p:cNvSpPr txBox="1"/>
          <p:nvPr/>
        </p:nvSpPr>
        <p:spPr>
          <a:xfrm>
            <a:off x="1950855" y="2592596"/>
            <a:ext cx="9412605" cy="6692900"/>
          </a:xfrm>
          <a:prstGeom prst="rect">
            <a:avLst/>
          </a:prstGeom>
        </p:spPr>
        <p:txBody>
          <a:bodyPr vert="horz" wrap="square" lIns="0" tIns="12700" rIns="0" bIns="0" rtlCol="0">
            <a:spAutoFit/>
          </a:bodyPr>
          <a:lstStyle/>
          <a:p>
            <a:pPr marL="12700" marR="35560">
              <a:lnSpc>
                <a:spcPct val="115100"/>
              </a:lnSpc>
              <a:spcBef>
                <a:spcPts val="100"/>
              </a:spcBef>
            </a:pPr>
            <a:r>
              <a:rPr sz="1900" spc="-70" dirty="0">
                <a:solidFill>
                  <a:srgbClr val="131313"/>
                </a:solidFill>
                <a:latin typeface="Verdana"/>
                <a:cs typeface="Verdana"/>
              </a:rPr>
              <a:t>Start</a:t>
            </a:r>
            <a:r>
              <a:rPr sz="1900" spc="-135" dirty="0">
                <a:solidFill>
                  <a:srgbClr val="131313"/>
                </a:solidFill>
                <a:latin typeface="Verdana"/>
                <a:cs typeface="Verdana"/>
              </a:rPr>
              <a:t> </a:t>
            </a:r>
            <a:r>
              <a:rPr sz="1900" spc="-60" dirty="0">
                <a:solidFill>
                  <a:srgbClr val="131313"/>
                </a:solidFill>
                <a:latin typeface="Verdana"/>
                <a:cs typeface="Verdana"/>
              </a:rPr>
              <a:t>putting</a:t>
            </a:r>
            <a:r>
              <a:rPr sz="1900" spc="-130" dirty="0">
                <a:solidFill>
                  <a:srgbClr val="131313"/>
                </a:solidFill>
                <a:latin typeface="Verdana"/>
                <a:cs typeface="Verdana"/>
              </a:rPr>
              <a:t> </a:t>
            </a:r>
            <a:r>
              <a:rPr sz="1900" spc="-40" dirty="0">
                <a:solidFill>
                  <a:srgbClr val="131313"/>
                </a:solidFill>
                <a:latin typeface="Verdana"/>
                <a:cs typeface="Verdana"/>
              </a:rPr>
              <a:t>the</a:t>
            </a:r>
            <a:r>
              <a:rPr sz="1900" spc="-130" dirty="0">
                <a:solidFill>
                  <a:srgbClr val="131313"/>
                </a:solidFill>
                <a:latin typeface="Verdana"/>
                <a:cs typeface="Verdana"/>
              </a:rPr>
              <a:t> </a:t>
            </a:r>
            <a:r>
              <a:rPr sz="1900" spc="-85" dirty="0">
                <a:solidFill>
                  <a:srgbClr val="131313"/>
                </a:solidFill>
                <a:latin typeface="Verdana"/>
                <a:cs typeface="Verdana"/>
              </a:rPr>
              <a:t>10-Year</a:t>
            </a:r>
            <a:r>
              <a:rPr sz="1900" spc="-130" dirty="0">
                <a:solidFill>
                  <a:srgbClr val="131313"/>
                </a:solidFill>
                <a:latin typeface="Verdana"/>
                <a:cs typeface="Verdana"/>
              </a:rPr>
              <a:t> </a:t>
            </a:r>
            <a:r>
              <a:rPr sz="1900" spc="-45" dirty="0">
                <a:solidFill>
                  <a:srgbClr val="131313"/>
                </a:solidFill>
                <a:latin typeface="Verdana"/>
                <a:cs typeface="Verdana"/>
              </a:rPr>
              <a:t>Framework</a:t>
            </a:r>
            <a:r>
              <a:rPr sz="1900" spc="-130" dirty="0">
                <a:solidFill>
                  <a:srgbClr val="131313"/>
                </a:solidFill>
                <a:latin typeface="Verdana"/>
                <a:cs typeface="Verdana"/>
              </a:rPr>
              <a:t> </a:t>
            </a:r>
            <a:r>
              <a:rPr sz="1900" spc="25" dirty="0">
                <a:solidFill>
                  <a:srgbClr val="131313"/>
                </a:solidFill>
                <a:latin typeface="Verdana"/>
                <a:cs typeface="Verdana"/>
              </a:rPr>
              <a:t>of</a:t>
            </a:r>
            <a:r>
              <a:rPr sz="1900" spc="-135" dirty="0">
                <a:solidFill>
                  <a:srgbClr val="131313"/>
                </a:solidFill>
                <a:latin typeface="Verdana"/>
                <a:cs typeface="Verdana"/>
              </a:rPr>
              <a:t> </a:t>
            </a:r>
            <a:r>
              <a:rPr sz="1900" spc="-30" dirty="0">
                <a:solidFill>
                  <a:srgbClr val="131313"/>
                </a:solidFill>
                <a:latin typeface="Verdana"/>
                <a:cs typeface="Verdana"/>
              </a:rPr>
              <a:t>Programs</a:t>
            </a:r>
            <a:r>
              <a:rPr sz="1900" spc="-130" dirty="0">
                <a:solidFill>
                  <a:srgbClr val="131313"/>
                </a:solidFill>
                <a:latin typeface="Verdana"/>
                <a:cs typeface="Verdana"/>
              </a:rPr>
              <a:t> </a:t>
            </a:r>
            <a:r>
              <a:rPr sz="1900" spc="-30" dirty="0">
                <a:solidFill>
                  <a:srgbClr val="131313"/>
                </a:solidFill>
                <a:latin typeface="Verdana"/>
                <a:cs typeface="Verdana"/>
              </a:rPr>
              <a:t>on</a:t>
            </a:r>
            <a:r>
              <a:rPr sz="1900" spc="-130" dirty="0">
                <a:solidFill>
                  <a:srgbClr val="131313"/>
                </a:solidFill>
                <a:latin typeface="Verdana"/>
                <a:cs typeface="Verdana"/>
              </a:rPr>
              <a:t> </a:t>
            </a:r>
            <a:r>
              <a:rPr sz="1900" spc="-35" dirty="0">
                <a:solidFill>
                  <a:srgbClr val="131313"/>
                </a:solidFill>
                <a:latin typeface="Verdana"/>
                <a:cs typeface="Verdana"/>
              </a:rPr>
              <a:t>Sustainable</a:t>
            </a:r>
            <a:r>
              <a:rPr sz="1900" spc="-130" dirty="0">
                <a:solidFill>
                  <a:srgbClr val="131313"/>
                </a:solidFill>
                <a:latin typeface="Verdana"/>
                <a:cs typeface="Verdana"/>
              </a:rPr>
              <a:t> </a:t>
            </a:r>
            <a:r>
              <a:rPr sz="1900" spc="-20" dirty="0">
                <a:solidFill>
                  <a:srgbClr val="131313"/>
                </a:solidFill>
                <a:latin typeface="Verdana"/>
                <a:cs typeface="Verdana"/>
              </a:rPr>
              <a:t>Production</a:t>
            </a:r>
            <a:r>
              <a:rPr sz="1900" spc="-130" dirty="0">
                <a:solidFill>
                  <a:srgbClr val="131313"/>
                </a:solidFill>
                <a:latin typeface="Verdana"/>
                <a:cs typeface="Verdana"/>
              </a:rPr>
              <a:t> </a:t>
            </a:r>
            <a:r>
              <a:rPr sz="1900" spc="-50" dirty="0">
                <a:solidFill>
                  <a:srgbClr val="131313"/>
                </a:solidFill>
                <a:latin typeface="Verdana"/>
                <a:cs typeface="Verdana"/>
              </a:rPr>
              <a:t>and </a:t>
            </a:r>
            <a:r>
              <a:rPr sz="1900" spc="-655" dirty="0">
                <a:solidFill>
                  <a:srgbClr val="131313"/>
                </a:solidFill>
                <a:latin typeface="Verdana"/>
                <a:cs typeface="Verdana"/>
              </a:rPr>
              <a:t> </a:t>
            </a:r>
            <a:r>
              <a:rPr sz="1900" spc="85" dirty="0">
                <a:solidFill>
                  <a:srgbClr val="131313"/>
                </a:solidFill>
                <a:latin typeface="Verdana"/>
                <a:cs typeface="Verdana"/>
              </a:rPr>
              <a:t>C</a:t>
            </a:r>
            <a:r>
              <a:rPr sz="1900" spc="55" dirty="0">
                <a:solidFill>
                  <a:srgbClr val="131313"/>
                </a:solidFill>
                <a:latin typeface="Verdana"/>
                <a:cs typeface="Verdana"/>
              </a:rPr>
              <a:t>o</a:t>
            </a:r>
            <a:r>
              <a:rPr sz="1900" spc="-114" dirty="0">
                <a:solidFill>
                  <a:srgbClr val="131313"/>
                </a:solidFill>
                <a:latin typeface="Verdana"/>
                <a:cs typeface="Verdana"/>
              </a:rPr>
              <a:t>n</a:t>
            </a:r>
            <a:r>
              <a:rPr sz="1900" spc="60" dirty="0">
                <a:solidFill>
                  <a:srgbClr val="131313"/>
                </a:solidFill>
                <a:latin typeface="Verdana"/>
                <a:cs typeface="Verdana"/>
              </a:rPr>
              <a:t>s</a:t>
            </a:r>
            <a:r>
              <a:rPr sz="1900" spc="-110" dirty="0">
                <a:solidFill>
                  <a:srgbClr val="131313"/>
                </a:solidFill>
                <a:latin typeface="Verdana"/>
                <a:cs typeface="Verdana"/>
              </a:rPr>
              <a:t>u</a:t>
            </a:r>
            <a:r>
              <a:rPr sz="1900" spc="-145" dirty="0">
                <a:solidFill>
                  <a:srgbClr val="131313"/>
                </a:solidFill>
                <a:latin typeface="Verdana"/>
                <a:cs typeface="Verdana"/>
              </a:rPr>
              <a:t>m</a:t>
            </a:r>
            <a:r>
              <a:rPr sz="1900" spc="15" dirty="0">
                <a:solidFill>
                  <a:srgbClr val="131313"/>
                </a:solidFill>
                <a:latin typeface="Verdana"/>
                <a:cs typeface="Verdana"/>
              </a:rPr>
              <a:t>p</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0" dirty="0">
                <a:solidFill>
                  <a:srgbClr val="131313"/>
                </a:solidFill>
                <a:latin typeface="Verdana"/>
                <a:cs typeface="Verdana"/>
              </a:rPr>
              <a:t>n</a:t>
            </a:r>
            <a:r>
              <a:rPr sz="1900" spc="-140" dirty="0">
                <a:solidFill>
                  <a:srgbClr val="131313"/>
                </a:solidFill>
                <a:latin typeface="Verdana"/>
                <a:cs typeface="Verdana"/>
              </a:rPr>
              <a:t> </a:t>
            </a:r>
            <a:r>
              <a:rPr sz="1900" spc="65" dirty="0">
                <a:solidFill>
                  <a:srgbClr val="131313"/>
                </a:solidFill>
                <a:latin typeface="Verdana"/>
                <a:cs typeface="Verdana"/>
              </a:rPr>
              <a:t>P</a:t>
            </a:r>
            <a:r>
              <a:rPr sz="1900" spc="-55" dirty="0">
                <a:solidFill>
                  <a:srgbClr val="131313"/>
                </a:solidFill>
                <a:latin typeface="Verdana"/>
                <a:cs typeface="Verdana"/>
              </a:rPr>
              <a:t>a</a:t>
            </a:r>
            <a:r>
              <a:rPr sz="1900" spc="-70" dirty="0">
                <a:solidFill>
                  <a:srgbClr val="131313"/>
                </a:solidFill>
                <a:latin typeface="Verdana"/>
                <a:cs typeface="Verdana"/>
              </a:rPr>
              <a:t>tt</a:t>
            </a:r>
            <a:r>
              <a:rPr sz="1900" spc="55" dirty="0">
                <a:solidFill>
                  <a:srgbClr val="131313"/>
                </a:solidFill>
                <a:latin typeface="Verdana"/>
                <a:cs typeface="Verdana"/>
              </a:rPr>
              <a:t>e</a:t>
            </a:r>
            <a:r>
              <a:rPr sz="1900" spc="-130" dirty="0">
                <a:solidFill>
                  <a:srgbClr val="131313"/>
                </a:solidFill>
                <a:latin typeface="Verdana"/>
                <a:cs typeface="Verdana"/>
              </a:rPr>
              <a:t>r</a:t>
            </a:r>
            <a:r>
              <a:rPr sz="1900" spc="-114" dirty="0">
                <a:solidFill>
                  <a:srgbClr val="131313"/>
                </a:solidFill>
                <a:latin typeface="Verdana"/>
                <a:cs typeface="Verdana"/>
              </a:rPr>
              <a:t>n</a:t>
            </a:r>
            <a:r>
              <a:rPr sz="1900" spc="65" dirty="0">
                <a:solidFill>
                  <a:srgbClr val="131313"/>
                </a:solidFill>
                <a:latin typeface="Verdana"/>
                <a:cs typeface="Verdana"/>
              </a:rPr>
              <a:t>s</a:t>
            </a:r>
            <a:r>
              <a:rPr sz="1900" spc="-140" dirty="0">
                <a:solidFill>
                  <a:srgbClr val="131313"/>
                </a:solidFill>
                <a:latin typeface="Verdana"/>
                <a:cs typeface="Verdana"/>
              </a:rPr>
              <a:t> </a:t>
            </a:r>
            <a:r>
              <a:rPr sz="1900" spc="-95" dirty="0">
                <a:solidFill>
                  <a:srgbClr val="131313"/>
                </a:solidFill>
                <a:latin typeface="Verdana"/>
                <a:cs typeface="Verdana"/>
              </a:rPr>
              <a:t>i</a:t>
            </a:r>
            <a:r>
              <a:rPr sz="1900" spc="-114" dirty="0">
                <a:solidFill>
                  <a:srgbClr val="131313"/>
                </a:solidFill>
                <a:latin typeface="Verdana"/>
                <a:cs typeface="Verdana"/>
              </a:rPr>
              <a:t>n</a:t>
            </a:r>
            <a:r>
              <a:rPr sz="1900" spc="-70" dirty="0">
                <a:solidFill>
                  <a:srgbClr val="131313"/>
                </a:solidFill>
                <a:latin typeface="Verdana"/>
                <a:cs typeface="Verdana"/>
              </a:rPr>
              <a:t>t</a:t>
            </a:r>
            <a:r>
              <a:rPr sz="1900" spc="60" dirty="0">
                <a:solidFill>
                  <a:srgbClr val="131313"/>
                </a:solidFill>
                <a:latin typeface="Verdana"/>
                <a:cs typeface="Verdana"/>
              </a:rPr>
              <a:t>o</a:t>
            </a:r>
            <a:r>
              <a:rPr sz="1900" spc="-140" dirty="0">
                <a:solidFill>
                  <a:srgbClr val="131313"/>
                </a:solidFill>
                <a:latin typeface="Verdana"/>
                <a:cs typeface="Verdana"/>
              </a:rPr>
              <a:t> </a:t>
            </a:r>
            <a:r>
              <a:rPr sz="1900" spc="-55" dirty="0">
                <a:solidFill>
                  <a:srgbClr val="131313"/>
                </a:solidFill>
                <a:latin typeface="Verdana"/>
                <a:cs typeface="Verdana"/>
              </a:rPr>
              <a:t>a</a:t>
            </a:r>
            <a:r>
              <a:rPr sz="1900" spc="145" dirty="0">
                <a:solidFill>
                  <a:srgbClr val="131313"/>
                </a:solidFill>
                <a:latin typeface="Verdana"/>
                <a:cs typeface="Verdana"/>
              </a:rPr>
              <a:t>c</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4" dirty="0">
                <a:solidFill>
                  <a:srgbClr val="131313"/>
                </a:solidFill>
                <a:latin typeface="Verdana"/>
                <a:cs typeface="Verdana"/>
              </a:rPr>
              <a:t>n</a:t>
            </a:r>
            <a:r>
              <a:rPr sz="1900" spc="-240" dirty="0">
                <a:solidFill>
                  <a:srgbClr val="131313"/>
                </a:solidFill>
                <a:latin typeface="Verdana"/>
                <a:cs typeface="Verdana"/>
              </a:rPr>
              <a:t>.</a:t>
            </a:r>
            <a:endParaRPr sz="1900">
              <a:latin typeface="Verdana"/>
              <a:cs typeface="Verdana"/>
            </a:endParaRPr>
          </a:p>
          <a:p>
            <a:pPr>
              <a:lnSpc>
                <a:spcPct val="100000"/>
              </a:lnSpc>
              <a:spcBef>
                <a:spcPts val="50"/>
              </a:spcBef>
            </a:pPr>
            <a:endParaRPr sz="2400">
              <a:latin typeface="Verdana"/>
              <a:cs typeface="Verdana"/>
            </a:endParaRPr>
          </a:p>
          <a:p>
            <a:pPr marL="12700">
              <a:lnSpc>
                <a:spcPct val="100000"/>
              </a:lnSpc>
            </a:pPr>
            <a:r>
              <a:rPr sz="1900" spc="-15" dirty="0">
                <a:solidFill>
                  <a:srgbClr val="131313"/>
                </a:solidFill>
                <a:latin typeface="Verdana"/>
                <a:cs typeface="Verdana"/>
              </a:rPr>
              <a:t>Realize</a:t>
            </a:r>
            <a:r>
              <a:rPr sz="1900" spc="-140" dirty="0">
                <a:solidFill>
                  <a:srgbClr val="131313"/>
                </a:solidFill>
                <a:latin typeface="Verdana"/>
                <a:cs typeface="Verdana"/>
              </a:rPr>
              <a:t> </a:t>
            </a:r>
            <a:r>
              <a:rPr sz="1900" spc="-10" dirty="0">
                <a:solidFill>
                  <a:srgbClr val="131313"/>
                </a:solidFill>
                <a:latin typeface="Verdana"/>
                <a:cs typeface="Verdana"/>
              </a:rPr>
              <a:t>efficient</a:t>
            </a:r>
            <a:r>
              <a:rPr sz="1900" spc="-140" dirty="0">
                <a:solidFill>
                  <a:srgbClr val="131313"/>
                </a:solidFill>
                <a:latin typeface="Verdana"/>
                <a:cs typeface="Verdana"/>
              </a:rPr>
              <a:t> </a:t>
            </a:r>
            <a:r>
              <a:rPr sz="1900" spc="-50" dirty="0">
                <a:solidFill>
                  <a:srgbClr val="131313"/>
                </a:solidFill>
                <a:latin typeface="Verdana"/>
                <a:cs typeface="Verdana"/>
              </a:rPr>
              <a:t>and</a:t>
            </a:r>
            <a:r>
              <a:rPr sz="1900" spc="-140" dirty="0">
                <a:solidFill>
                  <a:srgbClr val="131313"/>
                </a:solidFill>
                <a:latin typeface="Verdana"/>
                <a:cs typeface="Verdana"/>
              </a:rPr>
              <a:t> </a:t>
            </a:r>
            <a:r>
              <a:rPr sz="1900" spc="-25" dirty="0">
                <a:solidFill>
                  <a:srgbClr val="131313"/>
                </a:solidFill>
                <a:latin typeface="Verdana"/>
                <a:cs typeface="Verdana"/>
              </a:rPr>
              <a:t>sustainable</a:t>
            </a:r>
            <a:r>
              <a:rPr sz="1900" spc="-140" dirty="0">
                <a:solidFill>
                  <a:srgbClr val="131313"/>
                </a:solidFill>
                <a:latin typeface="Verdana"/>
                <a:cs typeface="Verdana"/>
              </a:rPr>
              <a:t> </a:t>
            </a:r>
            <a:r>
              <a:rPr sz="1900" spc="-55" dirty="0">
                <a:solidFill>
                  <a:srgbClr val="131313"/>
                </a:solidFill>
                <a:latin typeface="Verdana"/>
                <a:cs typeface="Verdana"/>
              </a:rPr>
              <a:t>management</a:t>
            </a:r>
            <a:r>
              <a:rPr sz="1900" spc="-135" dirty="0">
                <a:solidFill>
                  <a:srgbClr val="131313"/>
                </a:solidFill>
                <a:latin typeface="Verdana"/>
                <a:cs typeface="Verdana"/>
              </a:rPr>
              <a:t> </a:t>
            </a:r>
            <a:r>
              <a:rPr sz="1900" spc="25" dirty="0">
                <a:solidFill>
                  <a:srgbClr val="131313"/>
                </a:solidFill>
                <a:latin typeface="Verdana"/>
                <a:cs typeface="Verdana"/>
              </a:rPr>
              <a:t>of</a:t>
            </a:r>
            <a:r>
              <a:rPr sz="1900" spc="-140" dirty="0">
                <a:solidFill>
                  <a:srgbClr val="131313"/>
                </a:solidFill>
                <a:latin typeface="Verdana"/>
                <a:cs typeface="Verdana"/>
              </a:rPr>
              <a:t> </a:t>
            </a:r>
            <a:r>
              <a:rPr sz="1900" spc="-75" dirty="0">
                <a:solidFill>
                  <a:srgbClr val="131313"/>
                </a:solidFill>
                <a:latin typeface="Verdana"/>
                <a:cs typeface="Verdana"/>
              </a:rPr>
              <a:t>natural</a:t>
            </a:r>
            <a:r>
              <a:rPr sz="1900" spc="-140" dirty="0">
                <a:solidFill>
                  <a:srgbClr val="131313"/>
                </a:solidFill>
                <a:latin typeface="Verdana"/>
                <a:cs typeface="Verdana"/>
              </a:rPr>
              <a:t> </a:t>
            </a:r>
            <a:r>
              <a:rPr sz="1900" spc="-20" dirty="0">
                <a:solidFill>
                  <a:srgbClr val="131313"/>
                </a:solidFill>
                <a:latin typeface="Verdana"/>
                <a:cs typeface="Verdana"/>
              </a:rPr>
              <a:t>resources.</a:t>
            </a:r>
            <a:endParaRPr sz="1900">
              <a:latin typeface="Verdana"/>
              <a:cs typeface="Verdana"/>
            </a:endParaRPr>
          </a:p>
          <a:p>
            <a:pPr>
              <a:lnSpc>
                <a:spcPct val="100000"/>
              </a:lnSpc>
              <a:spcBef>
                <a:spcPts val="15"/>
              </a:spcBef>
            </a:pPr>
            <a:endParaRPr sz="2150">
              <a:latin typeface="Verdana"/>
              <a:cs typeface="Verdana"/>
            </a:endParaRPr>
          </a:p>
          <a:p>
            <a:pPr marL="12700" marR="302260">
              <a:lnSpc>
                <a:spcPct val="115100"/>
              </a:lnSpc>
            </a:pPr>
            <a:r>
              <a:rPr sz="1900" spc="-65" dirty="0">
                <a:solidFill>
                  <a:srgbClr val="131313"/>
                </a:solidFill>
                <a:latin typeface="Verdana"/>
                <a:cs typeface="Verdana"/>
              </a:rPr>
              <a:t>Halving</a:t>
            </a:r>
            <a:r>
              <a:rPr sz="1900" spc="-130" dirty="0">
                <a:solidFill>
                  <a:srgbClr val="131313"/>
                </a:solidFill>
                <a:latin typeface="Verdana"/>
                <a:cs typeface="Verdana"/>
              </a:rPr>
              <a:t> </a:t>
            </a:r>
            <a:r>
              <a:rPr sz="1900" spc="-40" dirty="0">
                <a:solidFill>
                  <a:srgbClr val="131313"/>
                </a:solidFill>
                <a:latin typeface="Verdana"/>
                <a:cs typeface="Verdana"/>
              </a:rPr>
              <a:t>the</a:t>
            </a:r>
            <a:r>
              <a:rPr sz="1900" spc="-130" dirty="0">
                <a:solidFill>
                  <a:srgbClr val="131313"/>
                </a:solidFill>
                <a:latin typeface="Verdana"/>
                <a:cs typeface="Verdana"/>
              </a:rPr>
              <a:t> </a:t>
            </a:r>
            <a:r>
              <a:rPr sz="1900" spc="-75" dirty="0">
                <a:solidFill>
                  <a:srgbClr val="131313"/>
                </a:solidFill>
                <a:latin typeface="Verdana"/>
                <a:cs typeface="Verdana"/>
              </a:rPr>
              <a:t>amount</a:t>
            </a:r>
            <a:r>
              <a:rPr sz="1900" spc="-130" dirty="0">
                <a:solidFill>
                  <a:srgbClr val="131313"/>
                </a:solidFill>
                <a:latin typeface="Verdana"/>
                <a:cs typeface="Verdana"/>
              </a:rPr>
              <a:t> </a:t>
            </a:r>
            <a:r>
              <a:rPr sz="1900" spc="25" dirty="0">
                <a:solidFill>
                  <a:srgbClr val="131313"/>
                </a:solidFill>
                <a:latin typeface="Verdana"/>
                <a:cs typeface="Verdana"/>
              </a:rPr>
              <a:t>of</a:t>
            </a:r>
            <a:r>
              <a:rPr sz="1900" spc="-130" dirty="0">
                <a:solidFill>
                  <a:srgbClr val="131313"/>
                </a:solidFill>
                <a:latin typeface="Verdana"/>
                <a:cs typeface="Verdana"/>
              </a:rPr>
              <a:t> </a:t>
            </a:r>
            <a:r>
              <a:rPr sz="1900" spc="30" dirty="0">
                <a:solidFill>
                  <a:srgbClr val="131313"/>
                </a:solidFill>
                <a:latin typeface="Verdana"/>
                <a:cs typeface="Verdana"/>
              </a:rPr>
              <a:t>food</a:t>
            </a:r>
            <a:r>
              <a:rPr sz="1900" spc="-130" dirty="0">
                <a:solidFill>
                  <a:srgbClr val="131313"/>
                </a:solidFill>
                <a:latin typeface="Verdana"/>
                <a:cs typeface="Verdana"/>
              </a:rPr>
              <a:t> </a:t>
            </a:r>
            <a:r>
              <a:rPr sz="1900" dirty="0">
                <a:solidFill>
                  <a:srgbClr val="131313"/>
                </a:solidFill>
                <a:latin typeface="Verdana"/>
                <a:cs typeface="Verdana"/>
              </a:rPr>
              <a:t>wasted</a:t>
            </a:r>
            <a:r>
              <a:rPr sz="1900" spc="-130" dirty="0">
                <a:solidFill>
                  <a:srgbClr val="131313"/>
                </a:solidFill>
                <a:latin typeface="Verdana"/>
                <a:cs typeface="Verdana"/>
              </a:rPr>
              <a:t> </a:t>
            </a:r>
            <a:r>
              <a:rPr sz="1900" spc="-5" dirty="0">
                <a:solidFill>
                  <a:srgbClr val="131313"/>
                </a:solidFill>
                <a:latin typeface="Verdana"/>
                <a:cs typeface="Verdana"/>
              </a:rPr>
              <a:t>globally</a:t>
            </a:r>
            <a:r>
              <a:rPr sz="1900" spc="-130" dirty="0">
                <a:solidFill>
                  <a:srgbClr val="131313"/>
                </a:solidFill>
                <a:latin typeface="Verdana"/>
                <a:cs typeface="Verdana"/>
              </a:rPr>
              <a:t> </a:t>
            </a:r>
            <a:r>
              <a:rPr sz="1900" spc="-20" dirty="0">
                <a:solidFill>
                  <a:srgbClr val="131313"/>
                </a:solidFill>
                <a:latin typeface="Verdana"/>
                <a:cs typeface="Verdana"/>
              </a:rPr>
              <a:t>per</a:t>
            </a:r>
            <a:r>
              <a:rPr sz="1900" spc="-130" dirty="0">
                <a:solidFill>
                  <a:srgbClr val="131313"/>
                </a:solidFill>
                <a:latin typeface="Verdana"/>
                <a:cs typeface="Verdana"/>
              </a:rPr>
              <a:t> </a:t>
            </a:r>
            <a:r>
              <a:rPr sz="1900" spc="-10" dirty="0">
                <a:solidFill>
                  <a:srgbClr val="131313"/>
                </a:solidFill>
                <a:latin typeface="Verdana"/>
                <a:cs typeface="Verdana"/>
              </a:rPr>
              <a:t>person</a:t>
            </a:r>
            <a:r>
              <a:rPr sz="1900" spc="-130" dirty="0">
                <a:solidFill>
                  <a:srgbClr val="131313"/>
                </a:solidFill>
                <a:latin typeface="Verdana"/>
                <a:cs typeface="Verdana"/>
              </a:rPr>
              <a:t> </a:t>
            </a:r>
            <a:r>
              <a:rPr sz="1900" spc="-100" dirty="0">
                <a:solidFill>
                  <a:srgbClr val="131313"/>
                </a:solidFill>
                <a:latin typeface="Verdana"/>
                <a:cs typeface="Verdana"/>
              </a:rPr>
              <a:t>in</a:t>
            </a:r>
            <a:r>
              <a:rPr sz="1900" spc="-130" dirty="0">
                <a:solidFill>
                  <a:srgbClr val="131313"/>
                </a:solidFill>
                <a:latin typeface="Verdana"/>
                <a:cs typeface="Verdana"/>
              </a:rPr>
              <a:t> </a:t>
            </a:r>
            <a:r>
              <a:rPr sz="1900" spc="-50" dirty="0">
                <a:solidFill>
                  <a:srgbClr val="131313"/>
                </a:solidFill>
                <a:latin typeface="Verdana"/>
                <a:cs typeface="Verdana"/>
              </a:rPr>
              <a:t>retail</a:t>
            </a:r>
            <a:r>
              <a:rPr sz="1900" spc="-130" dirty="0">
                <a:solidFill>
                  <a:srgbClr val="131313"/>
                </a:solidFill>
                <a:latin typeface="Verdana"/>
                <a:cs typeface="Verdana"/>
              </a:rPr>
              <a:t> </a:t>
            </a:r>
            <a:r>
              <a:rPr sz="1900" spc="-50" dirty="0">
                <a:solidFill>
                  <a:srgbClr val="131313"/>
                </a:solidFill>
                <a:latin typeface="Verdana"/>
                <a:cs typeface="Verdana"/>
              </a:rPr>
              <a:t>and</a:t>
            </a:r>
            <a:r>
              <a:rPr sz="1900" spc="-130" dirty="0">
                <a:solidFill>
                  <a:srgbClr val="131313"/>
                </a:solidFill>
                <a:latin typeface="Verdana"/>
                <a:cs typeface="Verdana"/>
              </a:rPr>
              <a:t> </a:t>
            </a:r>
            <a:r>
              <a:rPr sz="1900" spc="-25" dirty="0">
                <a:solidFill>
                  <a:srgbClr val="131313"/>
                </a:solidFill>
                <a:latin typeface="Verdana"/>
                <a:cs typeface="Verdana"/>
              </a:rPr>
              <a:t>consumer </a:t>
            </a:r>
            <a:r>
              <a:rPr sz="1900" spc="-655" dirty="0">
                <a:solidFill>
                  <a:srgbClr val="131313"/>
                </a:solidFill>
                <a:latin typeface="Verdana"/>
                <a:cs typeface="Verdana"/>
              </a:rPr>
              <a:t> </a:t>
            </a:r>
            <a:r>
              <a:rPr sz="1900" spc="-35" dirty="0">
                <a:solidFill>
                  <a:srgbClr val="131313"/>
                </a:solidFill>
                <a:latin typeface="Verdana"/>
                <a:cs typeface="Verdana"/>
              </a:rPr>
              <a:t>settings, </a:t>
            </a:r>
            <a:r>
              <a:rPr sz="1900" spc="5" dirty="0">
                <a:solidFill>
                  <a:srgbClr val="131313"/>
                </a:solidFill>
                <a:latin typeface="Verdana"/>
                <a:cs typeface="Verdana"/>
              </a:rPr>
              <a:t>as </a:t>
            </a:r>
            <a:r>
              <a:rPr sz="1900" spc="15" dirty="0">
                <a:solidFill>
                  <a:srgbClr val="131313"/>
                </a:solidFill>
                <a:latin typeface="Verdana"/>
                <a:cs typeface="Verdana"/>
              </a:rPr>
              <a:t>well </a:t>
            </a:r>
            <a:r>
              <a:rPr sz="1900" spc="5" dirty="0">
                <a:solidFill>
                  <a:srgbClr val="131313"/>
                </a:solidFill>
                <a:latin typeface="Verdana"/>
                <a:cs typeface="Verdana"/>
              </a:rPr>
              <a:t>as </a:t>
            </a:r>
            <a:r>
              <a:rPr sz="1900" spc="-40" dirty="0">
                <a:solidFill>
                  <a:srgbClr val="131313"/>
                </a:solidFill>
                <a:latin typeface="Verdana"/>
                <a:cs typeface="Verdana"/>
              </a:rPr>
              <a:t>cutting </a:t>
            </a:r>
            <a:r>
              <a:rPr sz="1900" spc="-10" dirty="0">
                <a:solidFill>
                  <a:srgbClr val="131313"/>
                </a:solidFill>
                <a:latin typeface="Verdana"/>
                <a:cs typeface="Verdana"/>
              </a:rPr>
              <a:t>down </a:t>
            </a:r>
            <a:r>
              <a:rPr sz="1900" spc="-30" dirty="0">
                <a:solidFill>
                  <a:srgbClr val="131313"/>
                </a:solidFill>
                <a:latin typeface="Verdana"/>
                <a:cs typeface="Verdana"/>
              </a:rPr>
              <a:t>on </a:t>
            </a:r>
            <a:r>
              <a:rPr sz="1900" spc="30" dirty="0">
                <a:solidFill>
                  <a:srgbClr val="131313"/>
                </a:solidFill>
                <a:latin typeface="Verdana"/>
                <a:cs typeface="Verdana"/>
              </a:rPr>
              <a:t>food </a:t>
            </a:r>
            <a:r>
              <a:rPr sz="1900" spc="50" dirty="0">
                <a:solidFill>
                  <a:srgbClr val="131313"/>
                </a:solidFill>
                <a:latin typeface="Verdana"/>
                <a:cs typeface="Verdana"/>
              </a:rPr>
              <a:t>losses </a:t>
            </a:r>
            <a:r>
              <a:rPr sz="1900" spc="-60" dirty="0">
                <a:solidFill>
                  <a:srgbClr val="131313"/>
                </a:solidFill>
                <a:latin typeface="Verdana"/>
                <a:cs typeface="Verdana"/>
              </a:rPr>
              <a:t>throughout </a:t>
            </a:r>
            <a:r>
              <a:rPr sz="1900" spc="-40" dirty="0">
                <a:solidFill>
                  <a:srgbClr val="131313"/>
                </a:solidFill>
                <a:latin typeface="Verdana"/>
                <a:cs typeface="Verdana"/>
              </a:rPr>
              <a:t>the </a:t>
            </a:r>
            <a:r>
              <a:rPr sz="1900" spc="-20" dirty="0">
                <a:solidFill>
                  <a:srgbClr val="131313"/>
                </a:solidFill>
                <a:latin typeface="Verdana"/>
                <a:cs typeface="Verdana"/>
              </a:rPr>
              <a:t>supply </a:t>
            </a:r>
            <a:r>
              <a:rPr sz="1900" spc="-50" dirty="0">
                <a:solidFill>
                  <a:srgbClr val="131313"/>
                </a:solidFill>
                <a:latin typeface="Verdana"/>
                <a:cs typeface="Verdana"/>
              </a:rPr>
              <a:t>and </a:t>
            </a:r>
            <a:r>
              <a:rPr sz="1900" spc="-45" dirty="0">
                <a:solidFill>
                  <a:srgbClr val="131313"/>
                </a:solidFill>
                <a:latin typeface="Verdana"/>
                <a:cs typeface="Verdana"/>
              </a:rPr>
              <a:t> </a:t>
            </a:r>
            <a:r>
              <a:rPr sz="1900" spc="-25" dirty="0">
                <a:solidFill>
                  <a:srgbClr val="131313"/>
                </a:solidFill>
                <a:latin typeface="Verdana"/>
                <a:cs typeface="Verdana"/>
              </a:rPr>
              <a:t>production</a:t>
            </a:r>
            <a:r>
              <a:rPr sz="1900" spc="-140" dirty="0">
                <a:solidFill>
                  <a:srgbClr val="131313"/>
                </a:solidFill>
                <a:latin typeface="Verdana"/>
                <a:cs typeface="Verdana"/>
              </a:rPr>
              <a:t> </a:t>
            </a:r>
            <a:r>
              <a:rPr sz="1900" spc="-50" dirty="0">
                <a:solidFill>
                  <a:srgbClr val="131313"/>
                </a:solidFill>
                <a:latin typeface="Verdana"/>
                <a:cs typeface="Verdana"/>
              </a:rPr>
              <a:t>chains,</a:t>
            </a:r>
            <a:r>
              <a:rPr sz="1900" spc="-140" dirty="0">
                <a:solidFill>
                  <a:srgbClr val="131313"/>
                </a:solidFill>
                <a:latin typeface="Verdana"/>
                <a:cs typeface="Verdana"/>
              </a:rPr>
              <a:t> </a:t>
            </a:r>
            <a:r>
              <a:rPr sz="1900" spc="-40" dirty="0">
                <a:solidFill>
                  <a:srgbClr val="131313"/>
                </a:solidFill>
                <a:latin typeface="Verdana"/>
                <a:cs typeface="Verdana"/>
              </a:rPr>
              <a:t>including</a:t>
            </a:r>
            <a:r>
              <a:rPr sz="1900" spc="-140" dirty="0">
                <a:solidFill>
                  <a:srgbClr val="131313"/>
                </a:solidFill>
                <a:latin typeface="Verdana"/>
                <a:cs typeface="Verdana"/>
              </a:rPr>
              <a:t> </a:t>
            </a:r>
            <a:r>
              <a:rPr sz="1900" spc="-45" dirty="0">
                <a:solidFill>
                  <a:srgbClr val="131313"/>
                </a:solidFill>
                <a:latin typeface="Verdana"/>
                <a:cs typeface="Verdana"/>
              </a:rPr>
              <a:t>post-harvest</a:t>
            </a:r>
            <a:r>
              <a:rPr sz="1900" spc="-140" dirty="0">
                <a:solidFill>
                  <a:srgbClr val="131313"/>
                </a:solidFill>
                <a:latin typeface="Verdana"/>
                <a:cs typeface="Verdana"/>
              </a:rPr>
              <a:t> </a:t>
            </a:r>
            <a:r>
              <a:rPr sz="1900" spc="10" dirty="0">
                <a:solidFill>
                  <a:srgbClr val="131313"/>
                </a:solidFill>
                <a:latin typeface="Verdana"/>
                <a:cs typeface="Verdana"/>
              </a:rPr>
              <a:t>losses.</a:t>
            </a:r>
            <a:endParaRPr sz="1900">
              <a:latin typeface="Verdana"/>
              <a:cs typeface="Verdana"/>
            </a:endParaRPr>
          </a:p>
          <a:p>
            <a:pPr>
              <a:lnSpc>
                <a:spcPct val="100000"/>
              </a:lnSpc>
              <a:spcBef>
                <a:spcPts val="10"/>
              </a:spcBef>
            </a:pPr>
            <a:endParaRPr sz="2150">
              <a:latin typeface="Verdana"/>
              <a:cs typeface="Verdana"/>
            </a:endParaRPr>
          </a:p>
          <a:p>
            <a:pPr marL="12700" marR="5080">
              <a:lnSpc>
                <a:spcPct val="115100"/>
              </a:lnSpc>
              <a:spcBef>
                <a:spcPts val="5"/>
              </a:spcBef>
            </a:pPr>
            <a:r>
              <a:rPr sz="1900" spc="-35" dirty="0">
                <a:solidFill>
                  <a:srgbClr val="131313"/>
                </a:solidFill>
                <a:latin typeface="Verdana"/>
                <a:cs typeface="Verdana"/>
              </a:rPr>
              <a:t>Achieving</a:t>
            </a:r>
            <a:r>
              <a:rPr sz="1900" spc="-140" dirty="0">
                <a:solidFill>
                  <a:srgbClr val="131313"/>
                </a:solidFill>
                <a:latin typeface="Verdana"/>
                <a:cs typeface="Verdana"/>
              </a:rPr>
              <a:t> </a:t>
            </a:r>
            <a:r>
              <a:rPr sz="1900" spc="-40" dirty="0">
                <a:solidFill>
                  <a:srgbClr val="131313"/>
                </a:solidFill>
                <a:latin typeface="Verdana"/>
                <a:cs typeface="Verdana"/>
              </a:rPr>
              <a:t>the</a:t>
            </a:r>
            <a:r>
              <a:rPr sz="1900" spc="-135" dirty="0">
                <a:solidFill>
                  <a:srgbClr val="131313"/>
                </a:solidFill>
                <a:latin typeface="Verdana"/>
                <a:cs typeface="Verdana"/>
              </a:rPr>
              <a:t> </a:t>
            </a:r>
            <a:r>
              <a:rPr sz="1900" spc="-55" dirty="0">
                <a:solidFill>
                  <a:srgbClr val="131313"/>
                </a:solidFill>
                <a:latin typeface="Verdana"/>
                <a:cs typeface="Verdana"/>
              </a:rPr>
              <a:t>management</a:t>
            </a:r>
            <a:r>
              <a:rPr sz="1900" spc="-140" dirty="0">
                <a:solidFill>
                  <a:srgbClr val="131313"/>
                </a:solidFill>
                <a:latin typeface="Verdana"/>
                <a:cs typeface="Verdana"/>
              </a:rPr>
              <a:t> </a:t>
            </a:r>
            <a:r>
              <a:rPr sz="1900" spc="25" dirty="0">
                <a:solidFill>
                  <a:srgbClr val="131313"/>
                </a:solidFill>
                <a:latin typeface="Verdana"/>
                <a:cs typeface="Verdana"/>
              </a:rPr>
              <a:t>of</a:t>
            </a:r>
            <a:r>
              <a:rPr sz="1900" spc="-135" dirty="0">
                <a:solidFill>
                  <a:srgbClr val="131313"/>
                </a:solidFill>
                <a:latin typeface="Verdana"/>
                <a:cs typeface="Verdana"/>
              </a:rPr>
              <a:t> </a:t>
            </a:r>
            <a:r>
              <a:rPr sz="1900" spc="-15" dirty="0">
                <a:solidFill>
                  <a:srgbClr val="131313"/>
                </a:solidFill>
                <a:latin typeface="Verdana"/>
                <a:cs typeface="Verdana"/>
              </a:rPr>
              <a:t>all</a:t>
            </a:r>
            <a:r>
              <a:rPr sz="1900" spc="-135" dirty="0">
                <a:solidFill>
                  <a:srgbClr val="131313"/>
                </a:solidFill>
                <a:latin typeface="Verdana"/>
                <a:cs typeface="Verdana"/>
              </a:rPr>
              <a:t> </a:t>
            </a:r>
            <a:r>
              <a:rPr sz="1900" spc="10" dirty="0">
                <a:solidFill>
                  <a:srgbClr val="131313"/>
                </a:solidFill>
                <a:latin typeface="Verdana"/>
                <a:cs typeface="Verdana"/>
              </a:rPr>
              <a:t>wastes</a:t>
            </a:r>
            <a:r>
              <a:rPr sz="1900" spc="-140" dirty="0">
                <a:solidFill>
                  <a:srgbClr val="131313"/>
                </a:solidFill>
                <a:latin typeface="Verdana"/>
                <a:cs typeface="Verdana"/>
              </a:rPr>
              <a:t> </a:t>
            </a:r>
            <a:r>
              <a:rPr sz="1900" spc="-50" dirty="0">
                <a:solidFill>
                  <a:srgbClr val="131313"/>
                </a:solidFill>
                <a:latin typeface="Verdana"/>
                <a:cs typeface="Verdana"/>
              </a:rPr>
              <a:t>and</a:t>
            </a:r>
            <a:r>
              <a:rPr sz="1900" spc="-135" dirty="0">
                <a:solidFill>
                  <a:srgbClr val="131313"/>
                </a:solidFill>
                <a:latin typeface="Verdana"/>
                <a:cs typeface="Verdana"/>
              </a:rPr>
              <a:t> </a:t>
            </a:r>
            <a:r>
              <a:rPr sz="1900" dirty="0">
                <a:solidFill>
                  <a:srgbClr val="131313"/>
                </a:solidFill>
                <a:latin typeface="Verdana"/>
                <a:cs typeface="Verdana"/>
              </a:rPr>
              <a:t>chemicals</a:t>
            </a:r>
            <a:r>
              <a:rPr sz="1900" spc="-140" dirty="0">
                <a:solidFill>
                  <a:srgbClr val="131313"/>
                </a:solidFill>
                <a:latin typeface="Verdana"/>
                <a:cs typeface="Verdana"/>
              </a:rPr>
              <a:t> </a:t>
            </a:r>
            <a:r>
              <a:rPr sz="1900" spc="-100" dirty="0">
                <a:solidFill>
                  <a:srgbClr val="131313"/>
                </a:solidFill>
                <a:latin typeface="Verdana"/>
                <a:cs typeface="Verdana"/>
              </a:rPr>
              <a:t>in</a:t>
            </a:r>
            <a:r>
              <a:rPr sz="1900" spc="-135" dirty="0">
                <a:solidFill>
                  <a:srgbClr val="131313"/>
                </a:solidFill>
                <a:latin typeface="Verdana"/>
                <a:cs typeface="Verdana"/>
              </a:rPr>
              <a:t> </a:t>
            </a:r>
            <a:r>
              <a:rPr sz="1900" spc="-80" dirty="0">
                <a:solidFill>
                  <a:srgbClr val="131313"/>
                </a:solidFill>
                <a:latin typeface="Verdana"/>
                <a:cs typeface="Verdana"/>
              </a:rPr>
              <a:t>an</a:t>
            </a:r>
            <a:r>
              <a:rPr sz="1900" spc="-135" dirty="0">
                <a:solidFill>
                  <a:srgbClr val="131313"/>
                </a:solidFill>
                <a:latin typeface="Verdana"/>
                <a:cs typeface="Verdana"/>
              </a:rPr>
              <a:t> </a:t>
            </a:r>
            <a:r>
              <a:rPr sz="1900" spc="20" dirty="0">
                <a:solidFill>
                  <a:srgbClr val="131313"/>
                </a:solidFill>
                <a:latin typeface="Verdana"/>
                <a:cs typeface="Verdana"/>
              </a:rPr>
              <a:t>ecologically</a:t>
            </a:r>
            <a:r>
              <a:rPr sz="1900" spc="-140" dirty="0">
                <a:solidFill>
                  <a:srgbClr val="131313"/>
                </a:solidFill>
                <a:latin typeface="Verdana"/>
                <a:cs typeface="Verdana"/>
              </a:rPr>
              <a:t> </a:t>
            </a:r>
            <a:r>
              <a:rPr sz="1900" spc="-20" dirty="0">
                <a:solidFill>
                  <a:srgbClr val="131313"/>
                </a:solidFill>
                <a:latin typeface="Verdana"/>
                <a:cs typeface="Verdana"/>
              </a:rPr>
              <a:t>sound </a:t>
            </a:r>
            <a:r>
              <a:rPr sz="1900" spc="-650" dirty="0">
                <a:solidFill>
                  <a:srgbClr val="131313"/>
                </a:solidFill>
                <a:latin typeface="Verdana"/>
                <a:cs typeface="Verdana"/>
              </a:rPr>
              <a:t> </a:t>
            </a:r>
            <a:r>
              <a:rPr sz="1900" spc="-85" dirty="0">
                <a:solidFill>
                  <a:srgbClr val="131313"/>
                </a:solidFill>
                <a:latin typeface="Verdana"/>
                <a:cs typeface="Verdana"/>
              </a:rPr>
              <a:t>manner</a:t>
            </a:r>
            <a:r>
              <a:rPr sz="1900" spc="-140" dirty="0">
                <a:solidFill>
                  <a:srgbClr val="131313"/>
                </a:solidFill>
                <a:latin typeface="Verdana"/>
                <a:cs typeface="Verdana"/>
              </a:rPr>
              <a:t> </a:t>
            </a:r>
            <a:r>
              <a:rPr sz="1900" spc="-60" dirty="0">
                <a:solidFill>
                  <a:srgbClr val="131313"/>
                </a:solidFill>
                <a:latin typeface="Verdana"/>
                <a:cs typeface="Verdana"/>
              </a:rPr>
              <a:t>throughout</a:t>
            </a:r>
            <a:r>
              <a:rPr sz="1900" spc="-140" dirty="0">
                <a:solidFill>
                  <a:srgbClr val="131313"/>
                </a:solidFill>
                <a:latin typeface="Verdana"/>
                <a:cs typeface="Verdana"/>
              </a:rPr>
              <a:t> </a:t>
            </a:r>
            <a:r>
              <a:rPr sz="1900" spc="-70" dirty="0">
                <a:solidFill>
                  <a:srgbClr val="131313"/>
                </a:solidFill>
                <a:latin typeface="Verdana"/>
                <a:cs typeface="Verdana"/>
              </a:rPr>
              <a:t>their</a:t>
            </a:r>
            <a:r>
              <a:rPr sz="1900" spc="-140" dirty="0">
                <a:solidFill>
                  <a:srgbClr val="131313"/>
                </a:solidFill>
                <a:latin typeface="Verdana"/>
                <a:cs typeface="Verdana"/>
              </a:rPr>
              <a:t> </a:t>
            </a:r>
            <a:r>
              <a:rPr sz="1900" spc="-50" dirty="0">
                <a:solidFill>
                  <a:srgbClr val="131313"/>
                </a:solidFill>
                <a:latin typeface="Verdana"/>
                <a:cs typeface="Verdana"/>
              </a:rPr>
              <a:t>entire</a:t>
            </a:r>
            <a:r>
              <a:rPr sz="1900" spc="-140" dirty="0">
                <a:solidFill>
                  <a:srgbClr val="131313"/>
                </a:solidFill>
                <a:latin typeface="Verdana"/>
                <a:cs typeface="Verdana"/>
              </a:rPr>
              <a:t> </a:t>
            </a:r>
            <a:r>
              <a:rPr sz="1900" spc="-5" dirty="0">
                <a:solidFill>
                  <a:srgbClr val="131313"/>
                </a:solidFill>
                <a:latin typeface="Verdana"/>
                <a:cs typeface="Verdana"/>
              </a:rPr>
              <a:t>life</a:t>
            </a:r>
            <a:r>
              <a:rPr sz="1900" spc="-140" dirty="0">
                <a:solidFill>
                  <a:srgbClr val="131313"/>
                </a:solidFill>
                <a:latin typeface="Verdana"/>
                <a:cs typeface="Verdana"/>
              </a:rPr>
              <a:t> </a:t>
            </a:r>
            <a:r>
              <a:rPr sz="1900" spc="5" dirty="0">
                <a:solidFill>
                  <a:srgbClr val="131313"/>
                </a:solidFill>
                <a:latin typeface="Verdana"/>
                <a:cs typeface="Verdana"/>
              </a:rPr>
              <a:t>cycle.</a:t>
            </a:r>
            <a:endParaRPr sz="1900">
              <a:latin typeface="Verdana"/>
              <a:cs typeface="Verdana"/>
            </a:endParaRPr>
          </a:p>
          <a:p>
            <a:pPr marL="12700" marR="85090">
              <a:lnSpc>
                <a:spcPct val="230300"/>
              </a:lnSpc>
            </a:pPr>
            <a:r>
              <a:rPr sz="1900" spc="-35" dirty="0">
                <a:solidFill>
                  <a:srgbClr val="131313"/>
                </a:solidFill>
                <a:latin typeface="Verdana"/>
                <a:cs typeface="Verdana"/>
              </a:rPr>
              <a:t>Lowering</a:t>
            </a:r>
            <a:r>
              <a:rPr sz="1900" spc="-135" dirty="0">
                <a:solidFill>
                  <a:srgbClr val="131313"/>
                </a:solidFill>
                <a:latin typeface="Verdana"/>
                <a:cs typeface="Verdana"/>
              </a:rPr>
              <a:t> </a:t>
            </a:r>
            <a:r>
              <a:rPr sz="1900" spc="-40" dirty="0">
                <a:solidFill>
                  <a:srgbClr val="131313"/>
                </a:solidFill>
                <a:latin typeface="Verdana"/>
                <a:cs typeface="Verdana"/>
              </a:rPr>
              <a:t>the</a:t>
            </a:r>
            <a:r>
              <a:rPr sz="1900" spc="-135" dirty="0">
                <a:solidFill>
                  <a:srgbClr val="131313"/>
                </a:solidFill>
                <a:latin typeface="Verdana"/>
                <a:cs typeface="Verdana"/>
              </a:rPr>
              <a:t> </a:t>
            </a:r>
            <a:r>
              <a:rPr sz="1900" spc="-25" dirty="0">
                <a:solidFill>
                  <a:srgbClr val="131313"/>
                </a:solidFill>
                <a:latin typeface="Verdana"/>
                <a:cs typeface="Verdana"/>
              </a:rPr>
              <a:t>production</a:t>
            </a:r>
            <a:r>
              <a:rPr sz="1900" spc="-135" dirty="0">
                <a:solidFill>
                  <a:srgbClr val="131313"/>
                </a:solidFill>
                <a:latin typeface="Verdana"/>
                <a:cs typeface="Verdana"/>
              </a:rPr>
              <a:t> </a:t>
            </a:r>
            <a:r>
              <a:rPr sz="1900" spc="25" dirty="0">
                <a:solidFill>
                  <a:srgbClr val="131313"/>
                </a:solidFill>
                <a:latin typeface="Verdana"/>
                <a:cs typeface="Verdana"/>
              </a:rPr>
              <a:t>of</a:t>
            </a:r>
            <a:r>
              <a:rPr sz="1900" spc="-135" dirty="0">
                <a:solidFill>
                  <a:srgbClr val="131313"/>
                </a:solidFill>
                <a:latin typeface="Verdana"/>
                <a:cs typeface="Verdana"/>
              </a:rPr>
              <a:t> </a:t>
            </a:r>
            <a:r>
              <a:rPr sz="1900" spc="-60" dirty="0">
                <a:solidFill>
                  <a:srgbClr val="131313"/>
                </a:solidFill>
                <a:latin typeface="Verdana"/>
                <a:cs typeface="Verdana"/>
              </a:rPr>
              <a:t>trash</a:t>
            </a:r>
            <a:r>
              <a:rPr sz="1900" spc="-130" dirty="0">
                <a:solidFill>
                  <a:srgbClr val="131313"/>
                </a:solidFill>
                <a:latin typeface="Verdana"/>
                <a:cs typeface="Verdana"/>
              </a:rPr>
              <a:t> </a:t>
            </a:r>
            <a:r>
              <a:rPr sz="1900" spc="-35" dirty="0">
                <a:solidFill>
                  <a:srgbClr val="131313"/>
                </a:solidFill>
                <a:latin typeface="Verdana"/>
                <a:cs typeface="Verdana"/>
              </a:rPr>
              <a:t>by</a:t>
            </a:r>
            <a:r>
              <a:rPr sz="1900" spc="-135" dirty="0">
                <a:solidFill>
                  <a:srgbClr val="131313"/>
                </a:solidFill>
                <a:latin typeface="Verdana"/>
                <a:cs typeface="Verdana"/>
              </a:rPr>
              <a:t> </a:t>
            </a:r>
            <a:r>
              <a:rPr sz="1900" spc="-60" dirty="0">
                <a:solidFill>
                  <a:srgbClr val="131313"/>
                </a:solidFill>
                <a:latin typeface="Verdana"/>
                <a:cs typeface="Verdana"/>
              </a:rPr>
              <a:t>prevention,</a:t>
            </a:r>
            <a:r>
              <a:rPr sz="1900" spc="-135" dirty="0">
                <a:solidFill>
                  <a:srgbClr val="131313"/>
                </a:solidFill>
                <a:latin typeface="Verdana"/>
                <a:cs typeface="Verdana"/>
              </a:rPr>
              <a:t> </a:t>
            </a:r>
            <a:r>
              <a:rPr sz="1900" spc="-75" dirty="0">
                <a:solidFill>
                  <a:srgbClr val="131313"/>
                </a:solidFill>
                <a:latin typeface="Verdana"/>
                <a:cs typeface="Verdana"/>
              </a:rPr>
              <a:t>mitigation,</a:t>
            </a:r>
            <a:r>
              <a:rPr sz="1900" spc="-135" dirty="0">
                <a:solidFill>
                  <a:srgbClr val="131313"/>
                </a:solidFill>
                <a:latin typeface="Verdana"/>
                <a:cs typeface="Verdana"/>
              </a:rPr>
              <a:t> </a:t>
            </a:r>
            <a:r>
              <a:rPr sz="1900" spc="-25" dirty="0">
                <a:solidFill>
                  <a:srgbClr val="131313"/>
                </a:solidFill>
                <a:latin typeface="Verdana"/>
                <a:cs typeface="Verdana"/>
              </a:rPr>
              <a:t>recycling,</a:t>
            </a:r>
            <a:r>
              <a:rPr sz="1900" spc="-130" dirty="0">
                <a:solidFill>
                  <a:srgbClr val="131313"/>
                </a:solidFill>
                <a:latin typeface="Verdana"/>
                <a:cs typeface="Verdana"/>
              </a:rPr>
              <a:t> </a:t>
            </a:r>
            <a:r>
              <a:rPr sz="1900" spc="-50" dirty="0">
                <a:solidFill>
                  <a:srgbClr val="131313"/>
                </a:solidFill>
                <a:latin typeface="Verdana"/>
                <a:cs typeface="Verdana"/>
              </a:rPr>
              <a:t>and</a:t>
            </a:r>
            <a:r>
              <a:rPr sz="1900" spc="-135" dirty="0">
                <a:solidFill>
                  <a:srgbClr val="131313"/>
                </a:solidFill>
                <a:latin typeface="Verdana"/>
                <a:cs typeface="Verdana"/>
              </a:rPr>
              <a:t> </a:t>
            </a:r>
            <a:r>
              <a:rPr sz="1900" spc="-50" dirty="0">
                <a:solidFill>
                  <a:srgbClr val="131313"/>
                </a:solidFill>
                <a:latin typeface="Verdana"/>
                <a:cs typeface="Verdana"/>
              </a:rPr>
              <a:t>reuse. </a:t>
            </a:r>
            <a:r>
              <a:rPr sz="1900" spc="-655" dirty="0">
                <a:solidFill>
                  <a:srgbClr val="131313"/>
                </a:solidFill>
                <a:latin typeface="Verdana"/>
                <a:cs typeface="Verdana"/>
              </a:rPr>
              <a:t> </a:t>
            </a:r>
            <a:r>
              <a:rPr sz="1900" spc="-20" dirty="0">
                <a:solidFill>
                  <a:srgbClr val="131313"/>
                </a:solidFill>
                <a:latin typeface="Verdana"/>
                <a:cs typeface="Verdana"/>
              </a:rPr>
              <a:t>Encourage</a:t>
            </a:r>
            <a:r>
              <a:rPr sz="1900" spc="-140" dirty="0">
                <a:solidFill>
                  <a:srgbClr val="131313"/>
                </a:solidFill>
                <a:latin typeface="Verdana"/>
                <a:cs typeface="Verdana"/>
              </a:rPr>
              <a:t> </a:t>
            </a:r>
            <a:r>
              <a:rPr sz="1900" spc="5" dirty="0">
                <a:solidFill>
                  <a:srgbClr val="131313"/>
                </a:solidFill>
                <a:latin typeface="Verdana"/>
                <a:cs typeface="Verdana"/>
              </a:rPr>
              <a:t>businesses</a:t>
            </a:r>
            <a:r>
              <a:rPr sz="1900" spc="-145" dirty="0">
                <a:solidFill>
                  <a:srgbClr val="131313"/>
                </a:solidFill>
                <a:latin typeface="Verdana"/>
                <a:cs typeface="Verdana"/>
              </a:rPr>
              <a:t> </a:t>
            </a:r>
            <a:r>
              <a:rPr sz="1900" spc="-5" dirty="0">
                <a:solidFill>
                  <a:srgbClr val="131313"/>
                </a:solidFill>
                <a:latin typeface="Verdana"/>
                <a:cs typeface="Verdana"/>
              </a:rPr>
              <a:t>to</a:t>
            </a:r>
            <a:r>
              <a:rPr sz="1900" spc="-140" dirty="0">
                <a:solidFill>
                  <a:srgbClr val="131313"/>
                </a:solidFill>
                <a:latin typeface="Verdana"/>
                <a:cs typeface="Verdana"/>
              </a:rPr>
              <a:t> </a:t>
            </a:r>
            <a:r>
              <a:rPr sz="1900" spc="5" dirty="0">
                <a:solidFill>
                  <a:srgbClr val="131313"/>
                </a:solidFill>
                <a:latin typeface="Verdana"/>
                <a:cs typeface="Verdana"/>
              </a:rPr>
              <a:t>use</a:t>
            </a:r>
            <a:r>
              <a:rPr sz="1900" spc="-140" dirty="0">
                <a:solidFill>
                  <a:srgbClr val="131313"/>
                </a:solidFill>
                <a:latin typeface="Verdana"/>
                <a:cs typeface="Verdana"/>
              </a:rPr>
              <a:t> </a:t>
            </a:r>
            <a:r>
              <a:rPr sz="1900" spc="-25" dirty="0">
                <a:solidFill>
                  <a:srgbClr val="131313"/>
                </a:solidFill>
                <a:latin typeface="Verdana"/>
                <a:cs typeface="Verdana"/>
              </a:rPr>
              <a:t>sustainable</a:t>
            </a:r>
            <a:r>
              <a:rPr sz="1900" spc="-140" dirty="0">
                <a:solidFill>
                  <a:srgbClr val="131313"/>
                </a:solidFill>
                <a:latin typeface="Verdana"/>
                <a:cs typeface="Verdana"/>
              </a:rPr>
              <a:t> </a:t>
            </a:r>
            <a:r>
              <a:rPr sz="1900" spc="-50" dirty="0">
                <a:solidFill>
                  <a:srgbClr val="131313"/>
                </a:solidFill>
                <a:latin typeface="Verdana"/>
                <a:cs typeface="Verdana"/>
              </a:rPr>
              <a:t>methods.</a:t>
            </a:r>
            <a:endParaRPr sz="1900">
              <a:latin typeface="Verdana"/>
              <a:cs typeface="Verdana"/>
            </a:endParaRPr>
          </a:p>
          <a:p>
            <a:pPr>
              <a:lnSpc>
                <a:spcPct val="100000"/>
              </a:lnSpc>
              <a:spcBef>
                <a:spcPts val="50"/>
              </a:spcBef>
            </a:pPr>
            <a:endParaRPr sz="2400">
              <a:latin typeface="Verdana"/>
              <a:cs typeface="Verdana"/>
            </a:endParaRPr>
          </a:p>
          <a:p>
            <a:pPr marL="12700">
              <a:lnSpc>
                <a:spcPct val="100000"/>
              </a:lnSpc>
            </a:pPr>
            <a:r>
              <a:rPr sz="1900" spc="-20" dirty="0">
                <a:solidFill>
                  <a:srgbClr val="131313"/>
                </a:solidFill>
                <a:latin typeface="Verdana"/>
                <a:cs typeface="Verdana"/>
              </a:rPr>
              <a:t>Encourage</a:t>
            </a:r>
            <a:r>
              <a:rPr sz="1900" spc="-135" dirty="0">
                <a:solidFill>
                  <a:srgbClr val="131313"/>
                </a:solidFill>
                <a:latin typeface="Verdana"/>
                <a:cs typeface="Verdana"/>
              </a:rPr>
              <a:t> </a:t>
            </a:r>
            <a:r>
              <a:rPr sz="1900" spc="-25" dirty="0">
                <a:solidFill>
                  <a:srgbClr val="131313"/>
                </a:solidFill>
                <a:latin typeface="Verdana"/>
                <a:cs typeface="Verdana"/>
              </a:rPr>
              <a:t>sustainable</a:t>
            </a:r>
            <a:r>
              <a:rPr sz="1900" spc="-135" dirty="0">
                <a:solidFill>
                  <a:srgbClr val="131313"/>
                </a:solidFill>
                <a:latin typeface="Verdana"/>
                <a:cs typeface="Verdana"/>
              </a:rPr>
              <a:t> </a:t>
            </a:r>
            <a:r>
              <a:rPr sz="1900" spc="-5" dirty="0">
                <a:solidFill>
                  <a:srgbClr val="131313"/>
                </a:solidFill>
                <a:latin typeface="Verdana"/>
                <a:cs typeface="Verdana"/>
              </a:rPr>
              <a:t>public</a:t>
            </a:r>
            <a:r>
              <a:rPr sz="1900" spc="-135" dirty="0">
                <a:solidFill>
                  <a:srgbClr val="131313"/>
                </a:solidFill>
                <a:latin typeface="Verdana"/>
                <a:cs typeface="Verdana"/>
              </a:rPr>
              <a:t> </a:t>
            </a:r>
            <a:r>
              <a:rPr sz="1900" spc="-35" dirty="0">
                <a:solidFill>
                  <a:srgbClr val="131313"/>
                </a:solidFill>
                <a:latin typeface="Verdana"/>
                <a:cs typeface="Verdana"/>
              </a:rPr>
              <a:t>procurement</a:t>
            </a:r>
            <a:r>
              <a:rPr sz="1900" spc="-130" dirty="0">
                <a:solidFill>
                  <a:srgbClr val="131313"/>
                </a:solidFill>
                <a:latin typeface="Verdana"/>
                <a:cs typeface="Verdana"/>
              </a:rPr>
              <a:t> </a:t>
            </a:r>
            <a:r>
              <a:rPr sz="1900" spc="-20" dirty="0">
                <a:solidFill>
                  <a:srgbClr val="131313"/>
                </a:solidFill>
                <a:latin typeface="Verdana"/>
                <a:cs typeface="Verdana"/>
              </a:rPr>
              <a:t>procedures.</a:t>
            </a:r>
            <a:endParaRPr sz="1900">
              <a:latin typeface="Verdana"/>
              <a:cs typeface="Verdana"/>
            </a:endParaRPr>
          </a:p>
          <a:p>
            <a:pPr>
              <a:lnSpc>
                <a:spcPct val="100000"/>
              </a:lnSpc>
              <a:spcBef>
                <a:spcPts val="10"/>
              </a:spcBef>
            </a:pPr>
            <a:endParaRPr sz="2150">
              <a:latin typeface="Verdana"/>
              <a:cs typeface="Verdana"/>
            </a:endParaRPr>
          </a:p>
          <a:p>
            <a:pPr marL="12700" marR="1209675">
              <a:lnSpc>
                <a:spcPct val="115100"/>
              </a:lnSpc>
              <a:spcBef>
                <a:spcPts val="5"/>
              </a:spcBef>
            </a:pPr>
            <a:r>
              <a:rPr sz="1900" spc="5" dirty="0">
                <a:solidFill>
                  <a:srgbClr val="131313"/>
                </a:solidFill>
                <a:latin typeface="Verdana"/>
                <a:cs typeface="Verdana"/>
              </a:rPr>
              <a:t>Make</a:t>
            </a:r>
            <a:r>
              <a:rPr sz="1900" spc="-140" dirty="0">
                <a:solidFill>
                  <a:srgbClr val="131313"/>
                </a:solidFill>
                <a:latin typeface="Verdana"/>
                <a:cs typeface="Verdana"/>
              </a:rPr>
              <a:t> </a:t>
            </a:r>
            <a:r>
              <a:rPr sz="1900" spc="-30" dirty="0">
                <a:solidFill>
                  <a:srgbClr val="131313"/>
                </a:solidFill>
                <a:latin typeface="Verdana"/>
                <a:cs typeface="Verdana"/>
              </a:rPr>
              <a:t>sure</a:t>
            </a:r>
            <a:r>
              <a:rPr sz="1900" spc="-140" dirty="0">
                <a:solidFill>
                  <a:srgbClr val="131313"/>
                </a:solidFill>
                <a:latin typeface="Verdana"/>
                <a:cs typeface="Verdana"/>
              </a:rPr>
              <a:t> </a:t>
            </a:r>
            <a:r>
              <a:rPr sz="1900" spc="-75" dirty="0">
                <a:solidFill>
                  <a:srgbClr val="131313"/>
                </a:solidFill>
                <a:latin typeface="Verdana"/>
                <a:cs typeface="Verdana"/>
              </a:rPr>
              <a:t>that</a:t>
            </a:r>
            <a:r>
              <a:rPr sz="1900" spc="-135" dirty="0">
                <a:solidFill>
                  <a:srgbClr val="131313"/>
                </a:solidFill>
                <a:latin typeface="Verdana"/>
                <a:cs typeface="Verdana"/>
              </a:rPr>
              <a:t> </a:t>
            </a:r>
            <a:r>
              <a:rPr sz="1900" spc="-30" dirty="0">
                <a:solidFill>
                  <a:srgbClr val="131313"/>
                </a:solidFill>
                <a:latin typeface="Verdana"/>
                <a:cs typeface="Verdana"/>
              </a:rPr>
              <a:t>everyone</a:t>
            </a:r>
            <a:r>
              <a:rPr sz="1900" spc="-140" dirty="0">
                <a:solidFill>
                  <a:srgbClr val="131313"/>
                </a:solidFill>
                <a:latin typeface="Verdana"/>
                <a:cs typeface="Verdana"/>
              </a:rPr>
              <a:t> </a:t>
            </a:r>
            <a:r>
              <a:rPr sz="1900" spc="-15" dirty="0">
                <a:solidFill>
                  <a:srgbClr val="131313"/>
                </a:solidFill>
                <a:latin typeface="Verdana"/>
                <a:cs typeface="Verdana"/>
              </a:rPr>
              <a:t>is</a:t>
            </a:r>
            <a:r>
              <a:rPr sz="1900" spc="-135" dirty="0">
                <a:solidFill>
                  <a:srgbClr val="131313"/>
                </a:solidFill>
                <a:latin typeface="Verdana"/>
                <a:cs typeface="Verdana"/>
              </a:rPr>
              <a:t> </a:t>
            </a:r>
            <a:r>
              <a:rPr sz="1900" spc="-35" dirty="0">
                <a:solidFill>
                  <a:srgbClr val="131313"/>
                </a:solidFill>
                <a:latin typeface="Verdana"/>
                <a:cs typeface="Verdana"/>
              </a:rPr>
              <a:t>aware</a:t>
            </a:r>
            <a:r>
              <a:rPr sz="1900" spc="-140" dirty="0">
                <a:solidFill>
                  <a:srgbClr val="131313"/>
                </a:solidFill>
                <a:latin typeface="Verdana"/>
                <a:cs typeface="Verdana"/>
              </a:rPr>
              <a:t> </a:t>
            </a:r>
            <a:r>
              <a:rPr sz="1900" spc="25" dirty="0">
                <a:solidFill>
                  <a:srgbClr val="131313"/>
                </a:solidFill>
                <a:latin typeface="Verdana"/>
                <a:cs typeface="Verdana"/>
              </a:rPr>
              <a:t>of</a:t>
            </a:r>
            <a:r>
              <a:rPr sz="1900" spc="-140" dirty="0">
                <a:solidFill>
                  <a:srgbClr val="131313"/>
                </a:solidFill>
                <a:latin typeface="Verdana"/>
                <a:cs typeface="Verdana"/>
              </a:rPr>
              <a:t> </a:t>
            </a:r>
            <a:r>
              <a:rPr sz="1900" spc="-50" dirty="0">
                <a:solidFill>
                  <a:srgbClr val="131313"/>
                </a:solidFill>
                <a:latin typeface="Verdana"/>
                <a:cs typeface="Verdana"/>
              </a:rPr>
              <a:t>and</a:t>
            </a:r>
            <a:r>
              <a:rPr sz="1900" spc="-135" dirty="0">
                <a:solidFill>
                  <a:srgbClr val="131313"/>
                </a:solidFill>
                <a:latin typeface="Verdana"/>
                <a:cs typeface="Verdana"/>
              </a:rPr>
              <a:t> </a:t>
            </a:r>
            <a:r>
              <a:rPr sz="1900" spc="-35" dirty="0">
                <a:solidFill>
                  <a:srgbClr val="131313"/>
                </a:solidFill>
                <a:latin typeface="Verdana"/>
                <a:cs typeface="Verdana"/>
              </a:rPr>
              <a:t>has</a:t>
            </a:r>
            <a:r>
              <a:rPr sz="1900" spc="-140" dirty="0">
                <a:solidFill>
                  <a:srgbClr val="131313"/>
                </a:solidFill>
                <a:latin typeface="Verdana"/>
                <a:cs typeface="Verdana"/>
              </a:rPr>
              <a:t> </a:t>
            </a:r>
            <a:r>
              <a:rPr sz="1900" spc="70" dirty="0">
                <a:solidFill>
                  <a:srgbClr val="131313"/>
                </a:solidFill>
                <a:latin typeface="Verdana"/>
                <a:cs typeface="Verdana"/>
              </a:rPr>
              <a:t>access</a:t>
            </a:r>
            <a:r>
              <a:rPr sz="1900" spc="-135" dirty="0">
                <a:solidFill>
                  <a:srgbClr val="131313"/>
                </a:solidFill>
                <a:latin typeface="Verdana"/>
                <a:cs typeface="Verdana"/>
              </a:rPr>
              <a:t> </a:t>
            </a:r>
            <a:r>
              <a:rPr sz="1900" spc="-5" dirty="0">
                <a:solidFill>
                  <a:srgbClr val="131313"/>
                </a:solidFill>
                <a:latin typeface="Verdana"/>
                <a:cs typeface="Verdana"/>
              </a:rPr>
              <a:t>to</a:t>
            </a:r>
            <a:r>
              <a:rPr sz="1900" spc="-140" dirty="0">
                <a:solidFill>
                  <a:srgbClr val="131313"/>
                </a:solidFill>
                <a:latin typeface="Verdana"/>
                <a:cs typeface="Verdana"/>
              </a:rPr>
              <a:t> </a:t>
            </a:r>
            <a:r>
              <a:rPr sz="1900" spc="-40" dirty="0">
                <a:solidFill>
                  <a:srgbClr val="131313"/>
                </a:solidFill>
                <a:latin typeface="Verdana"/>
                <a:cs typeface="Verdana"/>
              </a:rPr>
              <a:t>the</a:t>
            </a:r>
            <a:r>
              <a:rPr sz="1900" spc="-135" dirty="0">
                <a:solidFill>
                  <a:srgbClr val="131313"/>
                </a:solidFill>
                <a:latin typeface="Verdana"/>
                <a:cs typeface="Verdana"/>
              </a:rPr>
              <a:t> </a:t>
            </a:r>
            <a:r>
              <a:rPr sz="1900" dirty="0">
                <a:solidFill>
                  <a:srgbClr val="131313"/>
                </a:solidFill>
                <a:latin typeface="Verdana"/>
                <a:cs typeface="Verdana"/>
              </a:rPr>
              <a:t>necessary </a:t>
            </a:r>
            <a:r>
              <a:rPr sz="1900" spc="-655" dirty="0">
                <a:solidFill>
                  <a:srgbClr val="131313"/>
                </a:solidFill>
                <a:latin typeface="Verdana"/>
                <a:cs typeface="Verdana"/>
              </a:rPr>
              <a:t> </a:t>
            </a:r>
            <a:r>
              <a:rPr sz="1900" spc="-95" dirty="0">
                <a:solidFill>
                  <a:srgbClr val="131313"/>
                </a:solidFill>
                <a:latin typeface="Verdana"/>
                <a:cs typeface="Verdana"/>
              </a:rPr>
              <a:t>i</a:t>
            </a:r>
            <a:r>
              <a:rPr sz="1900" spc="-114" dirty="0">
                <a:solidFill>
                  <a:srgbClr val="131313"/>
                </a:solidFill>
                <a:latin typeface="Verdana"/>
                <a:cs typeface="Verdana"/>
              </a:rPr>
              <a:t>n</a:t>
            </a:r>
            <a:r>
              <a:rPr sz="1900" dirty="0">
                <a:solidFill>
                  <a:srgbClr val="131313"/>
                </a:solidFill>
                <a:latin typeface="Verdana"/>
                <a:cs typeface="Verdana"/>
              </a:rPr>
              <a:t>f</a:t>
            </a:r>
            <a:r>
              <a:rPr sz="1900" spc="55" dirty="0">
                <a:solidFill>
                  <a:srgbClr val="131313"/>
                </a:solidFill>
                <a:latin typeface="Verdana"/>
                <a:cs typeface="Verdana"/>
              </a:rPr>
              <a:t>o</a:t>
            </a:r>
            <a:r>
              <a:rPr sz="1900" spc="-130" dirty="0">
                <a:solidFill>
                  <a:srgbClr val="131313"/>
                </a:solidFill>
                <a:latin typeface="Verdana"/>
                <a:cs typeface="Verdana"/>
              </a:rPr>
              <a:t>r</a:t>
            </a:r>
            <a:r>
              <a:rPr sz="1900" spc="-145" dirty="0">
                <a:solidFill>
                  <a:srgbClr val="131313"/>
                </a:solidFill>
                <a:latin typeface="Verdana"/>
                <a:cs typeface="Verdana"/>
              </a:rPr>
              <a:t>m</a:t>
            </a:r>
            <a:r>
              <a:rPr sz="1900" spc="-55" dirty="0">
                <a:solidFill>
                  <a:srgbClr val="131313"/>
                </a:solidFill>
                <a:latin typeface="Verdana"/>
                <a:cs typeface="Verdana"/>
              </a:rPr>
              <a:t>a</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0" dirty="0">
                <a:solidFill>
                  <a:srgbClr val="131313"/>
                </a:solidFill>
                <a:latin typeface="Verdana"/>
                <a:cs typeface="Verdana"/>
              </a:rPr>
              <a:t>n</a:t>
            </a:r>
            <a:r>
              <a:rPr sz="1900" spc="-140" dirty="0">
                <a:solidFill>
                  <a:srgbClr val="131313"/>
                </a:solidFill>
                <a:latin typeface="Verdana"/>
                <a:cs typeface="Verdana"/>
              </a:rPr>
              <a:t> </a:t>
            </a:r>
            <a:r>
              <a:rPr sz="1900" dirty="0">
                <a:solidFill>
                  <a:srgbClr val="131313"/>
                </a:solidFill>
                <a:latin typeface="Verdana"/>
                <a:cs typeface="Verdana"/>
              </a:rPr>
              <a:t>f</a:t>
            </a:r>
            <a:r>
              <a:rPr sz="1900" spc="55" dirty="0">
                <a:solidFill>
                  <a:srgbClr val="131313"/>
                </a:solidFill>
                <a:latin typeface="Verdana"/>
                <a:cs typeface="Verdana"/>
              </a:rPr>
              <a:t>o</a:t>
            </a:r>
            <a:r>
              <a:rPr sz="1900" spc="-125" dirty="0">
                <a:solidFill>
                  <a:srgbClr val="131313"/>
                </a:solidFill>
                <a:latin typeface="Verdana"/>
                <a:cs typeface="Verdana"/>
              </a:rPr>
              <a:t>r</a:t>
            </a:r>
            <a:r>
              <a:rPr sz="1900" spc="-140" dirty="0">
                <a:solidFill>
                  <a:srgbClr val="131313"/>
                </a:solidFill>
                <a:latin typeface="Verdana"/>
                <a:cs typeface="Verdana"/>
              </a:rPr>
              <a:t> </a:t>
            </a:r>
            <a:r>
              <a:rPr sz="1900" spc="60" dirty="0">
                <a:solidFill>
                  <a:srgbClr val="131313"/>
                </a:solidFill>
                <a:latin typeface="Verdana"/>
                <a:cs typeface="Verdana"/>
              </a:rPr>
              <a:t>s</a:t>
            </a:r>
            <a:r>
              <a:rPr sz="1900" spc="-110" dirty="0">
                <a:solidFill>
                  <a:srgbClr val="131313"/>
                </a:solidFill>
                <a:latin typeface="Verdana"/>
                <a:cs typeface="Verdana"/>
              </a:rPr>
              <a:t>u</a:t>
            </a:r>
            <a:r>
              <a:rPr sz="1900" spc="6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a</a:t>
            </a:r>
            <a:r>
              <a:rPr sz="1900" spc="-95" dirty="0">
                <a:solidFill>
                  <a:srgbClr val="131313"/>
                </a:solidFill>
                <a:latin typeface="Verdana"/>
                <a:cs typeface="Verdana"/>
              </a:rPr>
              <a:t>i</a:t>
            </a:r>
            <a:r>
              <a:rPr sz="1900" spc="-114" dirty="0">
                <a:solidFill>
                  <a:srgbClr val="131313"/>
                </a:solidFill>
                <a:latin typeface="Verdana"/>
                <a:cs typeface="Verdana"/>
              </a:rPr>
              <a:t>n</a:t>
            </a:r>
            <a:r>
              <a:rPr sz="1900" spc="-55" dirty="0">
                <a:solidFill>
                  <a:srgbClr val="131313"/>
                </a:solidFill>
                <a:latin typeface="Verdana"/>
                <a:cs typeface="Verdana"/>
              </a:rPr>
              <a:t>a</a:t>
            </a:r>
            <a:r>
              <a:rPr sz="1900" spc="15" dirty="0">
                <a:solidFill>
                  <a:srgbClr val="131313"/>
                </a:solidFill>
                <a:latin typeface="Verdana"/>
                <a:cs typeface="Verdana"/>
              </a:rPr>
              <a:t>b</a:t>
            </a:r>
            <a:r>
              <a:rPr sz="1900" dirty="0">
                <a:solidFill>
                  <a:srgbClr val="131313"/>
                </a:solidFill>
                <a:latin typeface="Verdana"/>
                <a:cs typeface="Verdana"/>
              </a:rPr>
              <a:t>l</a:t>
            </a:r>
            <a:r>
              <a:rPr sz="1900" spc="60" dirty="0">
                <a:solidFill>
                  <a:srgbClr val="131313"/>
                </a:solidFill>
                <a:latin typeface="Verdana"/>
                <a:cs typeface="Verdana"/>
              </a:rPr>
              <a:t>e</a:t>
            </a:r>
            <a:r>
              <a:rPr sz="1900" spc="-140" dirty="0">
                <a:solidFill>
                  <a:srgbClr val="131313"/>
                </a:solidFill>
                <a:latin typeface="Verdana"/>
                <a:cs typeface="Verdana"/>
              </a:rPr>
              <a:t> </a:t>
            </a:r>
            <a:r>
              <a:rPr sz="1900" spc="15" dirty="0">
                <a:solidFill>
                  <a:srgbClr val="131313"/>
                </a:solidFill>
                <a:latin typeface="Verdana"/>
                <a:cs typeface="Verdana"/>
              </a:rPr>
              <a:t>g</a:t>
            </a:r>
            <a:r>
              <a:rPr sz="1900" spc="-130" dirty="0">
                <a:solidFill>
                  <a:srgbClr val="131313"/>
                </a:solidFill>
                <a:latin typeface="Verdana"/>
                <a:cs typeface="Verdana"/>
              </a:rPr>
              <a:t>r</a:t>
            </a:r>
            <a:r>
              <a:rPr sz="1900" spc="55" dirty="0">
                <a:solidFill>
                  <a:srgbClr val="131313"/>
                </a:solidFill>
                <a:latin typeface="Verdana"/>
                <a:cs typeface="Verdana"/>
              </a:rPr>
              <a:t>o</a:t>
            </a:r>
            <a:r>
              <a:rPr sz="1900" spc="-5" dirty="0">
                <a:solidFill>
                  <a:srgbClr val="131313"/>
                </a:solidFill>
                <a:latin typeface="Verdana"/>
                <a:cs typeface="Verdana"/>
              </a:rPr>
              <a:t>w</a:t>
            </a:r>
            <a:r>
              <a:rPr sz="1900" spc="-70" dirty="0">
                <a:solidFill>
                  <a:srgbClr val="131313"/>
                </a:solidFill>
                <a:latin typeface="Verdana"/>
                <a:cs typeface="Verdana"/>
              </a:rPr>
              <a:t>t</a:t>
            </a:r>
            <a:r>
              <a:rPr sz="1900" spc="-114" dirty="0">
                <a:solidFill>
                  <a:srgbClr val="131313"/>
                </a:solidFill>
                <a:latin typeface="Verdana"/>
                <a:cs typeface="Verdana"/>
              </a:rPr>
              <a:t>h</a:t>
            </a:r>
            <a:r>
              <a:rPr sz="1900" spc="-240" dirty="0">
                <a:solidFill>
                  <a:srgbClr val="131313"/>
                </a:solidFill>
                <a:latin typeface="Verdana"/>
                <a:cs typeface="Verdana"/>
              </a:rPr>
              <a:t>.</a:t>
            </a:r>
            <a:endParaRPr sz="1900">
              <a:latin typeface="Verdana"/>
              <a:cs typeface="Verdana"/>
            </a:endParaRPr>
          </a:p>
        </p:txBody>
      </p:sp>
      <p:sp>
        <p:nvSpPr>
          <p:cNvPr id="13" name="object 13"/>
          <p:cNvSpPr/>
          <p:nvPr/>
        </p:nvSpPr>
        <p:spPr>
          <a:xfrm>
            <a:off x="1028700" y="713925"/>
            <a:ext cx="9752330" cy="1537335"/>
          </a:xfrm>
          <a:custGeom>
            <a:avLst/>
            <a:gdLst/>
            <a:ahLst/>
            <a:cxnLst/>
            <a:rect l="l" t="t" r="r" b="b"/>
            <a:pathLst>
              <a:path w="9752330" h="1537335">
                <a:moveTo>
                  <a:pt x="9549040" y="1536806"/>
                </a:moveTo>
                <a:lnTo>
                  <a:pt x="212856" y="1536806"/>
                </a:lnTo>
                <a:lnTo>
                  <a:pt x="164135" y="1531170"/>
                </a:lnTo>
                <a:lnTo>
                  <a:pt x="119365" y="1515124"/>
                </a:lnTo>
                <a:lnTo>
                  <a:pt x="79838" y="1489959"/>
                </a:lnTo>
                <a:lnTo>
                  <a:pt x="46847" y="1456967"/>
                </a:lnTo>
                <a:lnTo>
                  <a:pt x="21682" y="1417441"/>
                </a:lnTo>
                <a:lnTo>
                  <a:pt x="5635" y="1372671"/>
                </a:lnTo>
                <a:lnTo>
                  <a:pt x="0" y="1323949"/>
                </a:lnTo>
                <a:lnTo>
                  <a:pt x="0" y="212856"/>
                </a:lnTo>
                <a:lnTo>
                  <a:pt x="5635" y="164135"/>
                </a:lnTo>
                <a:lnTo>
                  <a:pt x="21682" y="119365"/>
                </a:lnTo>
                <a:lnTo>
                  <a:pt x="46847" y="79838"/>
                </a:lnTo>
                <a:lnTo>
                  <a:pt x="79838" y="46847"/>
                </a:lnTo>
                <a:lnTo>
                  <a:pt x="119365" y="21682"/>
                </a:lnTo>
                <a:lnTo>
                  <a:pt x="164135" y="5635"/>
                </a:lnTo>
                <a:lnTo>
                  <a:pt x="212856" y="0"/>
                </a:lnTo>
                <a:lnTo>
                  <a:pt x="9549040" y="0"/>
                </a:lnTo>
                <a:lnTo>
                  <a:pt x="9597761" y="5635"/>
                </a:lnTo>
                <a:lnTo>
                  <a:pt x="9642531" y="21682"/>
                </a:lnTo>
                <a:lnTo>
                  <a:pt x="9682058" y="46847"/>
                </a:lnTo>
                <a:lnTo>
                  <a:pt x="9715050" y="79838"/>
                </a:lnTo>
                <a:lnTo>
                  <a:pt x="9740215" y="119365"/>
                </a:lnTo>
                <a:lnTo>
                  <a:pt x="9752324" y="153150"/>
                </a:lnTo>
                <a:lnTo>
                  <a:pt x="9752324" y="1383656"/>
                </a:lnTo>
                <a:lnTo>
                  <a:pt x="9715050" y="1456967"/>
                </a:lnTo>
                <a:lnTo>
                  <a:pt x="9682058" y="1489959"/>
                </a:lnTo>
                <a:lnTo>
                  <a:pt x="9642531" y="1515124"/>
                </a:lnTo>
                <a:lnTo>
                  <a:pt x="9597761" y="1531170"/>
                </a:lnTo>
                <a:lnTo>
                  <a:pt x="9549040" y="1536806"/>
                </a:lnTo>
                <a:close/>
              </a:path>
            </a:pathLst>
          </a:custGeom>
          <a:solidFill>
            <a:srgbClr val="FF5E24"/>
          </a:solidFill>
        </p:spPr>
        <p:txBody>
          <a:bodyPr wrap="square" lIns="0" tIns="0" rIns="0" bIns="0" rtlCol="0"/>
          <a:lstStyle/>
          <a:p>
            <a:endParaRPr/>
          </a:p>
        </p:txBody>
      </p:sp>
      <p:sp>
        <p:nvSpPr>
          <p:cNvPr id="14" name="object 14"/>
          <p:cNvSpPr txBox="1">
            <a:spLocks noGrp="1"/>
          </p:cNvSpPr>
          <p:nvPr>
            <p:ph type="title"/>
          </p:nvPr>
        </p:nvSpPr>
        <p:spPr>
          <a:xfrm>
            <a:off x="1475844" y="897530"/>
            <a:ext cx="8226425" cy="1130300"/>
          </a:xfrm>
          <a:prstGeom prst="rect">
            <a:avLst/>
          </a:prstGeom>
        </p:spPr>
        <p:txBody>
          <a:bodyPr vert="horz" wrap="square" lIns="0" tIns="12700" rIns="0" bIns="0" rtlCol="0">
            <a:spAutoFit/>
          </a:bodyPr>
          <a:lstStyle/>
          <a:p>
            <a:pPr marL="12700" marR="5080">
              <a:lnSpc>
                <a:spcPct val="106600"/>
              </a:lnSpc>
              <a:spcBef>
                <a:spcPts val="100"/>
              </a:spcBef>
            </a:pPr>
            <a:r>
              <a:rPr spc="90" dirty="0"/>
              <a:t>Actions </a:t>
            </a:r>
            <a:r>
              <a:rPr spc="-20" dirty="0"/>
              <a:t>That </a:t>
            </a:r>
            <a:r>
              <a:rPr spc="105" dirty="0"/>
              <a:t>Can </a:t>
            </a:r>
            <a:r>
              <a:rPr spc="114" dirty="0"/>
              <a:t>be </a:t>
            </a:r>
            <a:r>
              <a:rPr spc="-35" dirty="0"/>
              <a:t>Implemented </a:t>
            </a:r>
            <a:r>
              <a:rPr spc="40" dirty="0"/>
              <a:t>to </a:t>
            </a:r>
            <a:r>
              <a:rPr spc="-985" dirty="0"/>
              <a:t> </a:t>
            </a:r>
            <a:r>
              <a:rPr spc="114" dirty="0"/>
              <a:t>Address</a:t>
            </a:r>
            <a:r>
              <a:rPr spc="-125" dirty="0"/>
              <a:t> </a:t>
            </a:r>
            <a:r>
              <a:rPr spc="20" dirty="0"/>
              <a:t>the</a:t>
            </a:r>
            <a:r>
              <a:rPr spc="-120" dirty="0"/>
              <a:t> </a:t>
            </a:r>
            <a:r>
              <a:rPr spc="20" dirty="0"/>
              <a:t>4</a:t>
            </a:r>
            <a:r>
              <a:rPr spc="-120" dirty="0"/>
              <a:t> </a:t>
            </a:r>
            <a:r>
              <a:rPr spc="55" dirty="0"/>
              <a:t>Targets</a:t>
            </a:r>
            <a:r>
              <a:rPr spc="-125" dirty="0"/>
              <a:t> </a:t>
            </a:r>
            <a:r>
              <a:rPr spc="60" dirty="0"/>
              <a:t>of</a:t>
            </a:r>
            <a:r>
              <a:rPr spc="-120" dirty="0"/>
              <a:t> </a:t>
            </a:r>
            <a:r>
              <a:rPr spc="25" dirty="0"/>
              <a:t>UN</a:t>
            </a:r>
            <a:r>
              <a:rPr spc="-120" dirty="0"/>
              <a:t> </a:t>
            </a:r>
            <a:r>
              <a:rPr spc="140" dirty="0"/>
              <a:t>SDG</a:t>
            </a:r>
            <a:r>
              <a:rPr spc="-125" dirty="0"/>
              <a:t> </a:t>
            </a:r>
            <a:r>
              <a:rPr spc="-270" dirty="0"/>
              <a:t>#12</a:t>
            </a:r>
          </a:p>
        </p:txBody>
      </p:sp>
      <p:pic>
        <p:nvPicPr>
          <p:cNvPr id="15" name="object 15"/>
          <p:cNvPicPr/>
          <p:nvPr/>
        </p:nvPicPr>
        <p:blipFill>
          <a:blip r:embed="rId3" cstate="print"/>
          <a:stretch>
            <a:fillRect/>
          </a:stretch>
        </p:blipFill>
        <p:spPr>
          <a:xfrm>
            <a:off x="12851745" y="0"/>
            <a:ext cx="5436253" cy="10286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850"/>
    </mc:Choice>
    <mc:Fallback xmlns="">
      <p:transition spd="slow" advTm="7285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669666" y="1775430"/>
            <a:ext cx="1504950" cy="1504950"/>
            <a:chOff x="8669666" y="1775430"/>
            <a:chExt cx="1504950" cy="1504950"/>
          </a:xfrm>
        </p:grpSpPr>
        <p:sp>
          <p:nvSpPr>
            <p:cNvPr id="3" name="object 3"/>
            <p:cNvSpPr/>
            <p:nvPr/>
          </p:nvSpPr>
          <p:spPr>
            <a:xfrm>
              <a:off x="8669666" y="1775430"/>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E4243B"/>
            </a:solidFill>
          </p:spPr>
          <p:txBody>
            <a:bodyPr wrap="square" lIns="0" tIns="0" rIns="0" bIns="0" rtlCol="0"/>
            <a:lstStyle/>
            <a:p>
              <a:endParaRPr/>
            </a:p>
          </p:txBody>
        </p:sp>
        <p:sp>
          <p:nvSpPr>
            <p:cNvPr id="4" name="object 4"/>
            <p:cNvSpPr/>
            <p:nvPr/>
          </p:nvSpPr>
          <p:spPr>
            <a:xfrm>
              <a:off x="8843632" y="1898903"/>
              <a:ext cx="1150620" cy="1045844"/>
            </a:xfrm>
            <a:custGeom>
              <a:avLst/>
              <a:gdLst/>
              <a:ahLst/>
              <a:cxnLst/>
              <a:rect l="l" t="t" r="r" b="b"/>
              <a:pathLst>
                <a:path w="1150620" h="1045844">
                  <a:moveTo>
                    <a:pt x="86982" y="3733"/>
                  </a:moveTo>
                  <a:lnTo>
                    <a:pt x="46761" y="3733"/>
                  </a:lnTo>
                  <a:lnTo>
                    <a:pt x="0" y="58928"/>
                  </a:lnTo>
                  <a:lnTo>
                    <a:pt x="0" y="112242"/>
                  </a:lnTo>
                  <a:lnTo>
                    <a:pt x="35547" y="74828"/>
                  </a:lnTo>
                  <a:lnTo>
                    <a:pt x="36474" y="306781"/>
                  </a:lnTo>
                  <a:lnTo>
                    <a:pt x="86982" y="306781"/>
                  </a:lnTo>
                  <a:lnTo>
                    <a:pt x="86982" y="74828"/>
                  </a:lnTo>
                  <a:lnTo>
                    <a:pt x="86982" y="3733"/>
                  </a:lnTo>
                  <a:close/>
                </a:path>
                <a:path w="1150620" h="1045844">
                  <a:moveTo>
                    <a:pt x="174904" y="594868"/>
                  </a:moveTo>
                  <a:lnTo>
                    <a:pt x="171615" y="578421"/>
                  </a:lnTo>
                  <a:lnTo>
                    <a:pt x="162636" y="565048"/>
                  </a:lnTo>
                  <a:lnTo>
                    <a:pt x="149263" y="556069"/>
                  </a:lnTo>
                  <a:lnTo>
                    <a:pt x="132816" y="552780"/>
                  </a:lnTo>
                  <a:lnTo>
                    <a:pt x="116522" y="556069"/>
                  </a:lnTo>
                  <a:lnTo>
                    <a:pt x="103466" y="565048"/>
                  </a:lnTo>
                  <a:lnTo>
                    <a:pt x="94805" y="578421"/>
                  </a:lnTo>
                  <a:lnTo>
                    <a:pt x="91655" y="594868"/>
                  </a:lnTo>
                  <a:lnTo>
                    <a:pt x="94932" y="611314"/>
                  </a:lnTo>
                  <a:lnTo>
                    <a:pt x="103822" y="624687"/>
                  </a:lnTo>
                  <a:lnTo>
                    <a:pt x="116916" y="633666"/>
                  </a:lnTo>
                  <a:lnTo>
                    <a:pt x="132816" y="636955"/>
                  </a:lnTo>
                  <a:lnTo>
                    <a:pt x="149263" y="633666"/>
                  </a:lnTo>
                  <a:lnTo>
                    <a:pt x="162636" y="624687"/>
                  </a:lnTo>
                  <a:lnTo>
                    <a:pt x="171615" y="611314"/>
                  </a:lnTo>
                  <a:lnTo>
                    <a:pt x="174904" y="594868"/>
                  </a:lnTo>
                  <a:close/>
                </a:path>
                <a:path w="1150620" h="1045844">
                  <a:moveTo>
                    <a:pt x="318008" y="210451"/>
                  </a:moveTo>
                  <a:lnTo>
                    <a:pt x="297434" y="184404"/>
                  </a:lnTo>
                  <a:lnTo>
                    <a:pt x="297434" y="203898"/>
                  </a:lnTo>
                  <a:lnTo>
                    <a:pt x="297434" y="245059"/>
                  </a:lnTo>
                  <a:lnTo>
                    <a:pt x="294627" y="248793"/>
                  </a:lnTo>
                  <a:lnTo>
                    <a:pt x="279666" y="248793"/>
                  </a:lnTo>
                  <a:lnTo>
                    <a:pt x="279666" y="200152"/>
                  </a:lnTo>
                  <a:lnTo>
                    <a:pt x="294627" y="200152"/>
                  </a:lnTo>
                  <a:lnTo>
                    <a:pt x="297434" y="203898"/>
                  </a:lnTo>
                  <a:lnTo>
                    <a:pt x="297434" y="184404"/>
                  </a:lnTo>
                  <a:lnTo>
                    <a:pt x="289953" y="183324"/>
                  </a:lnTo>
                  <a:lnTo>
                    <a:pt x="259080" y="183324"/>
                  </a:lnTo>
                  <a:lnTo>
                    <a:pt x="259080" y="306781"/>
                  </a:lnTo>
                  <a:lnTo>
                    <a:pt x="279666" y="306781"/>
                  </a:lnTo>
                  <a:lnTo>
                    <a:pt x="279666" y="264693"/>
                  </a:lnTo>
                  <a:lnTo>
                    <a:pt x="289953" y="264693"/>
                  </a:lnTo>
                  <a:lnTo>
                    <a:pt x="303022" y="262674"/>
                  </a:lnTo>
                  <a:lnTo>
                    <a:pt x="311696" y="256984"/>
                  </a:lnTo>
                  <a:lnTo>
                    <a:pt x="316153" y="248793"/>
                  </a:lnTo>
                  <a:lnTo>
                    <a:pt x="316522" y="248119"/>
                  </a:lnTo>
                  <a:lnTo>
                    <a:pt x="318008" y="236639"/>
                  </a:lnTo>
                  <a:lnTo>
                    <a:pt x="318008" y="210451"/>
                  </a:lnTo>
                  <a:close/>
                </a:path>
                <a:path w="1150620" h="1045844">
                  <a:moveTo>
                    <a:pt x="318008" y="1866"/>
                  </a:moveTo>
                  <a:lnTo>
                    <a:pt x="301180" y="1866"/>
                  </a:lnTo>
                  <a:lnTo>
                    <a:pt x="301180" y="72021"/>
                  </a:lnTo>
                  <a:lnTo>
                    <a:pt x="293090" y="46761"/>
                  </a:lnTo>
                  <a:lnTo>
                    <a:pt x="278726" y="1866"/>
                  </a:lnTo>
                  <a:lnTo>
                    <a:pt x="258152" y="1866"/>
                  </a:lnTo>
                  <a:lnTo>
                    <a:pt x="258152" y="124396"/>
                  </a:lnTo>
                  <a:lnTo>
                    <a:pt x="275920" y="124396"/>
                  </a:lnTo>
                  <a:lnTo>
                    <a:pt x="275920" y="46761"/>
                  </a:lnTo>
                  <a:lnTo>
                    <a:pt x="300240" y="124396"/>
                  </a:lnTo>
                  <a:lnTo>
                    <a:pt x="318008" y="124396"/>
                  </a:lnTo>
                  <a:lnTo>
                    <a:pt x="318008" y="72021"/>
                  </a:lnTo>
                  <a:lnTo>
                    <a:pt x="318008" y="1866"/>
                  </a:lnTo>
                  <a:close/>
                </a:path>
                <a:path w="1150620" h="1045844">
                  <a:moveTo>
                    <a:pt x="335788" y="804379"/>
                  </a:moveTo>
                  <a:lnTo>
                    <a:pt x="333171" y="791768"/>
                  </a:lnTo>
                  <a:lnTo>
                    <a:pt x="326085" y="781354"/>
                  </a:lnTo>
                  <a:lnTo>
                    <a:pt x="315658" y="774268"/>
                  </a:lnTo>
                  <a:lnTo>
                    <a:pt x="303047" y="771652"/>
                  </a:lnTo>
                  <a:lnTo>
                    <a:pt x="290436" y="774268"/>
                  </a:lnTo>
                  <a:lnTo>
                    <a:pt x="280009" y="781354"/>
                  </a:lnTo>
                  <a:lnTo>
                    <a:pt x="272923" y="791768"/>
                  </a:lnTo>
                  <a:lnTo>
                    <a:pt x="270306" y="804379"/>
                  </a:lnTo>
                  <a:lnTo>
                    <a:pt x="272923" y="817384"/>
                  </a:lnTo>
                  <a:lnTo>
                    <a:pt x="280009" y="827760"/>
                  </a:lnTo>
                  <a:lnTo>
                    <a:pt x="290436" y="834631"/>
                  </a:lnTo>
                  <a:lnTo>
                    <a:pt x="303047" y="837120"/>
                  </a:lnTo>
                  <a:lnTo>
                    <a:pt x="315658" y="834504"/>
                  </a:lnTo>
                  <a:lnTo>
                    <a:pt x="326085" y="827417"/>
                  </a:lnTo>
                  <a:lnTo>
                    <a:pt x="333171" y="816991"/>
                  </a:lnTo>
                  <a:lnTo>
                    <a:pt x="335788" y="804379"/>
                  </a:lnTo>
                  <a:close/>
                </a:path>
                <a:path w="1150620" h="1045844">
                  <a:moveTo>
                    <a:pt x="392836" y="215125"/>
                  </a:moveTo>
                  <a:lnTo>
                    <a:pt x="372262" y="184378"/>
                  </a:lnTo>
                  <a:lnTo>
                    <a:pt x="372262" y="203898"/>
                  </a:lnTo>
                  <a:lnTo>
                    <a:pt x="372262" y="285267"/>
                  </a:lnTo>
                  <a:lnTo>
                    <a:pt x="368515" y="290880"/>
                  </a:lnTo>
                  <a:lnTo>
                    <a:pt x="354495" y="290880"/>
                  </a:lnTo>
                  <a:lnTo>
                    <a:pt x="351688" y="285267"/>
                  </a:lnTo>
                  <a:lnTo>
                    <a:pt x="351688" y="203898"/>
                  </a:lnTo>
                  <a:lnTo>
                    <a:pt x="354495" y="198285"/>
                  </a:lnTo>
                  <a:lnTo>
                    <a:pt x="369455" y="198285"/>
                  </a:lnTo>
                  <a:lnTo>
                    <a:pt x="372262" y="203898"/>
                  </a:lnTo>
                  <a:lnTo>
                    <a:pt x="372262" y="184378"/>
                  </a:lnTo>
                  <a:lnTo>
                    <a:pt x="331965" y="201726"/>
                  </a:lnTo>
                  <a:lnTo>
                    <a:pt x="330174" y="215125"/>
                  </a:lnTo>
                  <a:lnTo>
                    <a:pt x="330174" y="274980"/>
                  </a:lnTo>
                  <a:lnTo>
                    <a:pt x="331965" y="287985"/>
                  </a:lnTo>
                  <a:lnTo>
                    <a:pt x="337540" y="298373"/>
                  </a:lnTo>
                  <a:lnTo>
                    <a:pt x="347141" y="305231"/>
                  </a:lnTo>
                  <a:lnTo>
                    <a:pt x="361035" y="307721"/>
                  </a:lnTo>
                  <a:lnTo>
                    <a:pt x="375475" y="305231"/>
                  </a:lnTo>
                  <a:lnTo>
                    <a:pt x="385356" y="298373"/>
                  </a:lnTo>
                  <a:lnTo>
                    <a:pt x="389445" y="290880"/>
                  </a:lnTo>
                  <a:lnTo>
                    <a:pt x="391020" y="287985"/>
                  </a:lnTo>
                  <a:lnTo>
                    <a:pt x="392836" y="274980"/>
                  </a:lnTo>
                  <a:lnTo>
                    <a:pt x="392836" y="215125"/>
                  </a:lnTo>
                  <a:close/>
                </a:path>
                <a:path w="1150620" h="1045844">
                  <a:moveTo>
                    <a:pt x="394703" y="32727"/>
                  </a:moveTo>
                  <a:lnTo>
                    <a:pt x="392760" y="19723"/>
                  </a:lnTo>
                  <a:lnTo>
                    <a:pt x="390588" y="15900"/>
                  </a:lnTo>
                  <a:lnTo>
                    <a:pt x="386880" y="9347"/>
                  </a:lnTo>
                  <a:lnTo>
                    <a:pt x="376948" y="2476"/>
                  </a:lnTo>
                  <a:lnTo>
                    <a:pt x="374129" y="1981"/>
                  </a:lnTo>
                  <a:lnTo>
                    <a:pt x="374129" y="21513"/>
                  </a:lnTo>
                  <a:lnTo>
                    <a:pt x="374129" y="102882"/>
                  </a:lnTo>
                  <a:lnTo>
                    <a:pt x="370395" y="108496"/>
                  </a:lnTo>
                  <a:lnTo>
                    <a:pt x="356362" y="108496"/>
                  </a:lnTo>
                  <a:lnTo>
                    <a:pt x="353555" y="102882"/>
                  </a:lnTo>
                  <a:lnTo>
                    <a:pt x="353555" y="21513"/>
                  </a:lnTo>
                  <a:lnTo>
                    <a:pt x="356362" y="15900"/>
                  </a:lnTo>
                  <a:lnTo>
                    <a:pt x="371322" y="15900"/>
                  </a:lnTo>
                  <a:lnTo>
                    <a:pt x="374129" y="21513"/>
                  </a:lnTo>
                  <a:lnTo>
                    <a:pt x="374129" y="1981"/>
                  </a:lnTo>
                  <a:lnTo>
                    <a:pt x="333844" y="19329"/>
                  </a:lnTo>
                  <a:lnTo>
                    <a:pt x="332041" y="32727"/>
                  </a:lnTo>
                  <a:lnTo>
                    <a:pt x="332041" y="92595"/>
                  </a:lnTo>
                  <a:lnTo>
                    <a:pt x="333844" y="105600"/>
                  </a:lnTo>
                  <a:lnTo>
                    <a:pt x="339407" y="115976"/>
                  </a:lnTo>
                  <a:lnTo>
                    <a:pt x="349008" y="122847"/>
                  </a:lnTo>
                  <a:lnTo>
                    <a:pt x="362902" y="125336"/>
                  </a:lnTo>
                  <a:lnTo>
                    <a:pt x="377342" y="122847"/>
                  </a:lnTo>
                  <a:lnTo>
                    <a:pt x="387223" y="115976"/>
                  </a:lnTo>
                  <a:lnTo>
                    <a:pt x="391312" y="108496"/>
                  </a:lnTo>
                  <a:lnTo>
                    <a:pt x="392899" y="105600"/>
                  </a:lnTo>
                  <a:lnTo>
                    <a:pt x="394703" y="92595"/>
                  </a:lnTo>
                  <a:lnTo>
                    <a:pt x="394703" y="32727"/>
                  </a:lnTo>
                  <a:close/>
                </a:path>
                <a:path w="1150620" h="1045844">
                  <a:moveTo>
                    <a:pt x="469531" y="183324"/>
                  </a:moveTo>
                  <a:lnTo>
                    <a:pt x="449897" y="183324"/>
                  </a:lnTo>
                  <a:lnTo>
                    <a:pt x="434924" y="269367"/>
                  </a:lnTo>
                  <a:lnTo>
                    <a:pt x="420903" y="183324"/>
                  </a:lnTo>
                  <a:lnTo>
                    <a:pt x="400316" y="183324"/>
                  </a:lnTo>
                  <a:lnTo>
                    <a:pt x="423710" y="305854"/>
                  </a:lnTo>
                  <a:lnTo>
                    <a:pt x="446151" y="305854"/>
                  </a:lnTo>
                  <a:lnTo>
                    <a:pt x="453110" y="269367"/>
                  </a:lnTo>
                  <a:lnTo>
                    <a:pt x="469531" y="183324"/>
                  </a:lnTo>
                  <a:close/>
                </a:path>
                <a:path w="1150620" h="1045844">
                  <a:moveTo>
                    <a:pt x="526592" y="617321"/>
                  </a:moveTo>
                  <a:lnTo>
                    <a:pt x="523481" y="602107"/>
                  </a:lnTo>
                  <a:lnTo>
                    <a:pt x="515010" y="589610"/>
                  </a:lnTo>
                  <a:lnTo>
                    <a:pt x="502526" y="581139"/>
                  </a:lnTo>
                  <a:lnTo>
                    <a:pt x="487311" y="578027"/>
                  </a:lnTo>
                  <a:lnTo>
                    <a:pt x="472097" y="581139"/>
                  </a:lnTo>
                  <a:lnTo>
                    <a:pt x="459600" y="589610"/>
                  </a:lnTo>
                  <a:lnTo>
                    <a:pt x="451142" y="602107"/>
                  </a:lnTo>
                  <a:lnTo>
                    <a:pt x="448017" y="617321"/>
                  </a:lnTo>
                  <a:lnTo>
                    <a:pt x="451142" y="632536"/>
                  </a:lnTo>
                  <a:lnTo>
                    <a:pt x="459600" y="645020"/>
                  </a:lnTo>
                  <a:lnTo>
                    <a:pt x="472097" y="653491"/>
                  </a:lnTo>
                  <a:lnTo>
                    <a:pt x="487311" y="656602"/>
                  </a:lnTo>
                  <a:lnTo>
                    <a:pt x="502526" y="653491"/>
                  </a:lnTo>
                  <a:lnTo>
                    <a:pt x="515010" y="645020"/>
                  </a:lnTo>
                  <a:lnTo>
                    <a:pt x="523481" y="632536"/>
                  </a:lnTo>
                  <a:lnTo>
                    <a:pt x="526592" y="617321"/>
                  </a:lnTo>
                  <a:close/>
                </a:path>
                <a:path w="1150620" h="1045844">
                  <a:moveTo>
                    <a:pt x="529399" y="183324"/>
                  </a:moveTo>
                  <a:lnTo>
                    <a:pt x="479818" y="183324"/>
                  </a:lnTo>
                  <a:lnTo>
                    <a:pt x="479818" y="306781"/>
                  </a:lnTo>
                  <a:lnTo>
                    <a:pt x="529399" y="306781"/>
                  </a:lnTo>
                  <a:lnTo>
                    <a:pt x="529399" y="289953"/>
                  </a:lnTo>
                  <a:lnTo>
                    <a:pt x="500405" y="289953"/>
                  </a:lnTo>
                  <a:lnTo>
                    <a:pt x="500405" y="252539"/>
                  </a:lnTo>
                  <a:lnTo>
                    <a:pt x="520979" y="252539"/>
                  </a:lnTo>
                  <a:lnTo>
                    <a:pt x="520979" y="235699"/>
                  </a:lnTo>
                  <a:lnTo>
                    <a:pt x="500405" y="235699"/>
                  </a:lnTo>
                  <a:lnTo>
                    <a:pt x="500405" y="200152"/>
                  </a:lnTo>
                  <a:lnTo>
                    <a:pt x="529399" y="200152"/>
                  </a:lnTo>
                  <a:lnTo>
                    <a:pt x="529399" y="183324"/>
                  </a:lnTo>
                  <a:close/>
                </a:path>
                <a:path w="1150620" h="1045844">
                  <a:moveTo>
                    <a:pt x="595566" y="823201"/>
                  </a:moveTo>
                  <a:lnTo>
                    <a:pt x="595541" y="820280"/>
                  </a:lnTo>
                  <a:lnTo>
                    <a:pt x="595414" y="815606"/>
                  </a:lnTo>
                  <a:lnTo>
                    <a:pt x="594868" y="812800"/>
                  </a:lnTo>
                  <a:lnTo>
                    <a:pt x="572223" y="726744"/>
                  </a:lnTo>
                  <a:lnTo>
                    <a:pt x="566813" y="706170"/>
                  </a:lnTo>
                  <a:lnTo>
                    <a:pt x="564642" y="701344"/>
                  </a:lnTo>
                  <a:lnTo>
                    <a:pt x="557923" y="690740"/>
                  </a:lnTo>
                  <a:lnTo>
                    <a:pt x="546290" y="680135"/>
                  </a:lnTo>
                  <a:lnTo>
                    <a:pt x="529399" y="675309"/>
                  </a:lnTo>
                  <a:lnTo>
                    <a:pt x="445211" y="675309"/>
                  </a:lnTo>
                  <a:lnTo>
                    <a:pt x="409968" y="701344"/>
                  </a:lnTo>
                  <a:lnTo>
                    <a:pt x="375069" y="812800"/>
                  </a:lnTo>
                  <a:lnTo>
                    <a:pt x="374129" y="815606"/>
                  </a:lnTo>
                  <a:lnTo>
                    <a:pt x="374129" y="819353"/>
                  </a:lnTo>
                  <a:lnTo>
                    <a:pt x="372262" y="816546"/>
                  </a:lnTo>
                  <a:lnTo>
                    <a:pt x="368515" y="814666"/>
                  </a:lnTo>
                  <a:lnTo>
                    <a:pt x="360095" y="814666"/>
                  </a:lnTo>
                  <a:lnTo>
                    <a:pt x="356362" y="816546"/>
                  </a:lnTo>
                  <a:lnTo>
                    <a:pt x="354495" y="820280"/>
                  </a:lnTo>
                  <a:lnTo>
                    <a:pt x="351523" y="825131"/>
                  </a:lnTo>
                  <a:lnTo>
                    <a:pt x="345490" y="835253"/>
                  </a:lnTo>
                  <a:lnTo>
                    <a:pt x="338569" y="846061"/>
                  </a:lnTo>
                  <a:lnTo>
                    <a:pt x="332981" y="853020"/>
                  </a:lnTo>
                  <a:lnTo>
                    <a:pt x="327367" y="858634"/>
                  </a:lnTo>
                  <a:lnTo>
                    <a:pt x="322694" y="857694"/>
                  </a:lnTo>
                  <a:lnTo>
                    <a:pt x="283400" y="857694"/>
                  </a:lnTo>
                  <a:lnTo>
                    <a:pt x="257136" y="828700"/>
                  </a:lnTo>
                  <a:lnTo>
                    <a:pt x="254698" y="824738"/>
                  </a:lnTo>
                  <a:lnTo>
                    <a:pt x="251599" y="820280"/>
                  </a:lnTo>
                  <a:lnTo>
                    <a:pt x="249732" y="816546"/>
                  </a:lnTo>
                  <a:lnTo>
                    <a:pt x="245986" y="814666"/>
                  </a:lnTo>
                  <a:lnTo>
                    <a:pt x="237578" y="814666"/>
                  </a:lnTo>
                  <a:lnTo>
                    <a:pt x="233832" y="816546"/>
                  </a:lnTo>
                  <a:lnTo>
                    <a:pt x="231965" y="820280"/>
                  </a:lnTo>
                  <a:lnTo>
                    <a:pt x="231965" y="714590"/>
                  </a:lnTo>
                  <a:lnTo>
                    <a:pt x="231965" y="708037"/>
                  </a:lnTo>
                  <a:lnTo>
                    <a:pt x="228015" y="687578"/>
                  </a:lnTo>
                  <a:lnTo>
                    <a:pt x="217233" y="670636"/>
                  </a:lnTo>
                  <a:lnTo>
                    <a:pt x="201180" y="658583"/>
                  </a:lnTo>
                  <a:lnTo>
                    <a:pt x="181457" y="652856"/>
                  </a:lnTo>
                  <a:lnTo>
                    <a:pt x="84175" y="652856"/>
                  </a:lnTo>
                  <a:lnTo>
                    <a:pt x="64452" y="658583"/>
                  </a:lnTo>
                  <a:lnTo>
                    <a:pt x="48399" y="670636"/>
                  </a:lnTo>
                  <a:lnTo>
                    <a:pt x="37617" y="687578"/>
                  </a:lnTo>
                  <a:lnTo>
                    <a:pt x="33667" y="708037"/>
                  </a:lnTo>
                  <a:lnTo>
                    <a:pt x="33667" y="829640"/>
                  </a:lnTo>
                  <a:lnTo>
                    <a:pt x="37414" y="834313"/>
                  </a:lnTo>
                  <a:lnTo>
                    <a:pt x="42087" y="837120"/>
                  </a:lnTo>
                  <a:lnTo>
                    <a:pt x="41148" y="838060"/>
                  </a:lnTo>
                  <a:lnTo>
                    <a:pt x="41148" y="838987"/>
                  </a:lnTo>
                  <a:lnTo>
                    <a:pt x="3746" y="1035405"/>
                  </a:lnTo>
                  <a:lnTo>
                    <a:pt x="2806" y="1039152"/>
                  </a:lnTo>
                  <a:lnTo>
                    <a:pt x="5613" y="1041958"/>
                  </a:lnTo>
                  <a:lnTo>
                    <a:pt x="8420" y="1042898"/>
                  </a:lnTo>
                  <a:lnTo>
                    <a:pt x="12153" y="1042898"/>
                  </a:lnTo>
                  <a:lnTo>
                    <a:pt x="14960" y="1041019"/>
                  </a:lnTo>
                  <a:lnTo>
                    <a:pt x="14960" y="1038212"/>
                  </a:lnTo>
                  <a:lnTo>
                    <a:pt x="52374" y="841794"/>
                  </a:lnTo>
                  <a:lnTo>
                    <a:pt x="52374" y="839927"/>
                  </a:lnTo>
                  <a:lnTo>
                    <a:pt x="59855" y="838060"/>
                  </a:lnTo>
                  <a:lnTo>
                    <a:pt x="64541" y="831507"/>
                  </a:lnTo>
                  <a:lnTo>
                    <a:pt x="64541" y="721144"/>
                  </a:lnTo>
                  <a:lnTo>
                    <a:pt x="65468" y="716457"/>
                  </a:lnTo>
                  <a:lnTo>
                    <a:pt x="76695" y="716457"/>
                  </a:lnTo>
                  <a:lnTo>
                    <a:pt x="77635" y="721144"/>
                  </a:lnTo>
                  <a:lnTo>
                    <a:pt x="77635" y="1022311"/>
                  </a:lnTo>
                  <a:lnTo>
                    <a:pt x="79438" y="1031494"/>
                  </a:lnTo>
                  <a:lnTo>
                    <a:pt x="84416" y="1038923"/>
                  </a:lnTo>
                  <a:lnTo>
                    <a:pt x="91833" y="1043889"/>
                  </a:lnTo>
                  <a:lnTo>
                    <a:pt x="101015" y="1045692"/>
                  </a:lnTo>
                  <a:lnTo>
                    <a:pt x="110197" y="1043889"/>
                  </a:lnTo>
                  <a:lnTo>
                    <a:pt x="117614" y="1038923"/>
                  </a:lnTo>
                  <a:lnTo>
                    <a:pt x="122580" y="1031494"/>
                  </a:lnTo>
                  <a:lnTo>
                    <a:pt x="124396" y="1022311"/>
                  </a:lnTo>
                  <a:lnTo>
                    <a:pt x="124396" y="847407"/>
                  </a:lnTo>
                  <a:lnTo>
                    <a:pt x="125336" y="842733"/>
                  </a:lnTo>
                  <a:lnTo>
                    <a:pt x="136563" y="842733"/>
                  </a:lnTo>
                  <a:lnTo>
                    <a:pt x="137490" y="847407"/>
                  </a:lnTo>
                  <a:lnTo>
                    <a:pt x="137490" y="1020445"/>
                  </a:lnTo>
                  <a:lnTo>
                    <a:pt x="139306" y="1029627"/>
                  </a:lnTo>
                  <a:lnTo>
                    <a:pt x="144272" y="1037043"/>
                  </a:lnTo>
                  <a:lnTo>
                    <a:pt x="151701" y="1042009"/>
                  </a:lnTo>
                  <a:lnTo>
                    <a:pt x="160870" y="1043825"/>
                  </a:lnTo>
                  <a:lnTo>
                    <a:pt x="170053" y="1042009"/>
                  </a:lnTo>
                  <a:lnTo>
                    <a:pt x="177482" y="1037043"/>
                  </a:lnTo>
                  <a:lnTo>
                    <a:pt x="182448" y="1029627"/>
                  </a:lnTo>
                  <a:lnTo>
                    <a:pt x="184264" y="1020445"/>
                  </a:lnTo>
                  <a:lnTo>
                    <a:pt x="184264" y="842733"/>
                  </a:lnTo>
                  <a:lnTo>
                    <a:pt x="184264" y="720204"/>
                  </a:lnTo>
                  <a:lnTo>
                    <a:pt x="184886" y="716457"/>
                  </a:lnTo>
                  <a:lnTo>
                    <a:pt x="185191" y="714590"/>
                  </a:lnTo>
                  <a:lnTo>
                    <a:pt x="196418" y="714590"/>
                  </a:lnTo>
                  <a:lnTo>
                    <a:pt x="197358" y="719264"/>
                  </a:lnTo>
                  <a:lnTo>
                    <a:pt x="197358" y="830567"/>
                  </a:lnTo>
                  <a:lnTo>
                    <a:pt x="204838" y="838060"/>
                  </a:lnTo>
                  <a:lnTo>
                    <a:pt x="219798" y="838060"/>
                  </a:lnTo>
                  <a:lnTo>
                    <a:pt x="225412" y="834313"/>
                  </a:lnTo>
                  <a:lnTo>
                    <a:pt x="228219" y="828700"/>
                  </a:lnTo>
                  <a:lnTo>
                    <a:pt x="228219" y="829640"/>
                  </a:lnTo>
                  <a:lnTo>
                    <a:pt x="229158" y="830567"/>
                  </a:lnTo>
                  <a:lnTo>
                    <a:pt x="261886" y="890435"/>
                  </a:lnTo>
                  <a:lnTo>
                    <a:pt x="263766" y="894168"/>
                  </a:lnTo>
                  <a:lnTo>
                    <a:pt x="263766" y="910069"/>
                  </a:lnTo>
                  <a:lnTo>
                    <a:pt x="245986" y="974610"/>
                  </a:lnTo>
                  <a:lnTo>
                    <a:pt x="263766" y="974610"/>
                  </a:lnTo>
                  <a:lnTo>
                    <a:pt x="263766" y="1036345"/>
                  </a:lnTo>
                  <a:lnTo>
                    <a:pt x="271246" y="1042898"/>
                  </a:lnTo>
                  <a:lnTo>
                    <a:pt x="289013" y="1042898"/>
                  </a:lnTo>
                  <a:lnTo>
                    <a:pt x="295567" y="1035405"/>
                  </a:lnTo>
                  <a:lnTo>
                    <a:pt x="295567" y="974610"/>
                  </a:lnTo>
                  <a:lnTo>
                    <a:pt x="304914" y="974610"/>
                  </a:lnTo>
                  <a:lnTo>
                    <a:pt x="304914" y="1036345"/>
                  </a:lnTo>
                  <a:lnTo>
                    <a:pt x="312394" y="1042898"/>
                  </a:lnTo>
                  <a:lnTo>
                    <a:pt x="330174" y="1042898"/>
                  </a:lnTo>
                  <a:lnTo>
                    <a:pt x="336715" y="1035405"/>
                  </a:lnTo>
                  <a:lnTo>
                    <a:pt x="336715" y="974610"/>
                  </a:lnTo>
                  <a:lnTo>
                    <a:pt x="354495" y="974610"/>
                  </a:lnTo>
                  <a:lnTo>
                    <a:pt x="336715" y="910069"/>
                  </a:lnTo>
                  <a:lnTo>
                    <a:pt x="336715" y="895108"/>
                  </a:lnTo>
                  <a:lnTo>
                    <a:pt x="338594" y="891362"/>
                  </a:lnTo>
                  <a:lnTo>
                    <a:pt x="356895" y="858634"/>
                  </a:lnTo>
                  <a:lnTo>
                    <a:pt x="369455" y="836180"/>
                  </a:lnTo>
                  <a:lnTo>
                    <a:pt x="371322" y="832446"/>
                  </a:lnTo>
                  <a:lnTo>
                    <a:pt x="372262" y="828700"/>
                  </a:lnTo>
                  <a:lnTo>
                    <a:pt x="374129" y="832446"/>
                  </a:lnTo>
                  <a:lnTo>
                    <a:pt x="376936" y="835253"/>
                  </a:lnTo>
                  <a:lnTo>
                    <a:pt x="381609" y="837120"/>
                  </a:lnTo>
                  <a:lnTo>
                    <a:pt x="392074" y="836904"/>
                  </a:lnTo>
                  <a:lnTo>
                    <a:pt x="398678" y="831862"/>
                  </a:lnTo>
                  <a:lnTo>
                    <a:pt x="400519" y="828700"/>
                  </a:lnTo>
                  <a:lnTo>
                    <a:pt x="402132" y="825944"/>
                  </a:lnTo>
                  <a:lnTo>
                    <a:pt x="403085" y="823201"/>
                  </a:lnTo>
                  <a:lnTo>
                    <a:pt x="404228" y="819353"/>
                  </a:lnTo>
                  <a:lnTo>
                    <a:pt x="429310" y="734237"/>
                  </a:lnTo>
                  <a:lnTo>
                    <a:pt x="431190" y="727684"/>
                  </a:lnTo>
                  <a:lnTo>
                    <a:pt x="435864" y="728624"/>
                  </a:lnTo>
                  <a:lnTo>
                    <a:pt x="441477" y="730491"/>
                  </a:lnTo>
                  <a:lnTo>
                    <a:pt x="438670" y="737044"/>
                  </a:lnTo>
                  <a:lnTo>
                    <a:pt x="392836" y="904468"/>
                  </a:lnTo>
                  <a:lnTo>
                    <a:pt x="435864" y="904468"/>
                  </a:lnTo>
                  <a:lnTo>
                    <a:pt x="435864" y="1024191"/>
                  </a:lnTo>
                  <a:lnTo>
                    <a:pt x="437502" y="1032141"/>
                  </a:lnTo>
                  <a:lnTo>
                    <a:pt x="441947" y="1038682"/>
                  </a:lnTo>
                  <a:lnTo>
                    <a:pt x="448487" y="1043127"/>
                  </a:lnTo>
                  <a:lnTo>
                    <a:pt x="456438" y="1044765"/>
                  </a:lnTo>
                  <a:lnTo>
                    <a:pt x="464388" y="1043127"/>
                  </a:lnTo>
                  <a:lnTo>
                    <a:pt x="470941" y="1038682"/>
                  </a:lnTo>
                  <a:lnTo>
                    <a:pt x="475386" y="1032141"/>
                  </a:lnTo>
                  <a:lnTo>
                    <a:pt x="477024" y="1024191"/>
                  </a:lnTo>
                  <a:lnTo>
                    <a:pt x="477024" y="904468"/>
                  </a:lnTo>
                  <a:lnTo>
                    <a:pt x="488238" y="904468"/>
                  </a:lnTo>
                  <a:lnTo>
                    <a:pt x="488238" y="1024191"/>
                  </a:lnTo>
                  <a:lnTo>
                    <a:pt x="489877" y="1032141"/>
                  </a:lnTo>
                  <a:lnTo>
                    <a:pt x="494322" y="1038682"/>
                  </a:lnTo>
                  <a:lnTo>
                    <a:pt x="500875" y="1043127"/>
                  </a:lnTo>
                  <a:lnTo>
                    <a:pt x="508825" y="1044765"/>
                  </a:lnTo>
                  <a:lnTo>
                    <a:pt x="516775" y="1043127"/>
                  </a:lnTo>
                  <a:lnTo>
                    <a:pt x="523316" y="1038682"/>
                  </a:lnTo>
                  <a:lnTo>
                    <a:pt x="527761" y="1032141"/>
                  </a:lnTo>
                  <a:lnTo>
                    <a:pt x="529399" y="1024191"/>
                  </a:lnTo>
                  <a:lnTo>
                    <a:pt x="529399" y="904468"/>
                  </a:lnTo>
                  <a:lnTo>
                    <a:pt x="572427" y="904468"/>
                  </a:lnTo>
                  <a:lnTo>
                    <a:pt x="526592" y="737044"/>
                  </a:lnTo>
                  <a:lnTo>
                    <a:pt x="524725" y="729551"/>
                  </a:lnTo>
                  <a:lnTo>
                    <a:pt x="529399" y="728624"/>
                  </a:lnTo>
                  <a:lnTo>
                    <a:pt x="532206" y="727684"/>
                  </a:lnTo>
                  <a:lnTo>
                    <a:pt x="535012" y="726744"/>
                  </a:lnTo>
                  <a:lnTo>
                    <a:pt x="535940" y="734237"/>
                  </a:lnTo>
                  <a:lnTo>
                    <a:pt x="562140" y="823087"/>
                  </a:lnTo>
                  <a:lnTo>
                    <a:pt x="563130" y="825944"/>
                  </a:lnTo>
                  <a:lnTo>
                    <a:pt x="566572" y="831862"/>
                  </a:lnTo>
                  <a:lnTo>
                    <a:pt x="573176" y="836904"/>
                  </a:lnTo>
                  <a:lnTo>
                    <a:pt x="583641" y="837120"/>
                  </a:lnTo>
                  <a:lnTo>
                    <a:pt x="592505" y="831342"/>
                  </a:lnTo>
                  <a:lnTo>
                    <a:pt x="595566" y="823201"/>
                  </a:lnTo>
                  <a:close/>
                </a:path>
                <a:path w="1150620" h="1045844">
                  <a:moveTo>
                    <a:pt x="602348" y="305854"/>
                  </a:moveTo>
                  <a:lnTo>
                    <a:pt x="582714" y="249732"/>
                  </a:lnTo>
                  <a:lnTo>
                    <a:pt x="590473" y="246735"/>
                  </a:lnTo>
                  <a:lnTo>
                    <a:pt x="595693" y="241896"/>
                  </a:lnTo>
                  <a:lnTo>
                    <a:pt x="597166" y="238506"/>
                  </a:lnTo>
                  <a:lnTo>
                    <a:pt x="598627" y="235127"/>
                  </a:lnTo>
                  <a:lnTo>
                    <a:pt x="599541" y="226352"/>
                  </a:lnTo>
                  <a:lnTo>
                    <a:pt x="599541" y="210451"/>
                  </a:lnTo>
                  <a:lnTo>
                    <a:pt x="578967" y="184404"/>
                  </a:lnTo>
                  <a:lnTo>
                    <a:pt x="578967" y="203898"/>
                  </a:lnTo>
                  <a:lnTo>
                    <a:pt x="578967" y="234759"/>
                  </a:lnTo>
                  <a:lnTo>
                    <a:pt x="576160" y="238506"/>
                  </a:lnTo>
                  <a:lnTo>
                    <a:pt x="562140" y="238506"/>
                  </a:lnTo>
                  <a:lnTo>
                    <a:pt x="562140" y="200152"/>
                  </a:lnTo>
                  <a:lnTo>
                    <a:pt x="576160" y="200152"/>
                  </a:lnTo>
                  <a:lnTo>
                    <a:pt x="578967" y="203898"/>
                  </a:lnTo>
                  <a:lnTo>
                    <a:pt x="578967" y="184404"/>
                  </a:lnTo>
                  <a:lnTo>
                    <a:pt x="571487" y="183324"/>
                  </a:lnTo>
                  <a:lnTo>
                    <a:pt x="541553" y="183324"/>
                  </a:lnTo>
                  <a:lnTo>
                    <a:pt x="541553" y="305854"/>
                  </a:lnTo>
                  <a:lnTo>
                    <a:pt x="562140" y="305854"/>
                  </a:lnTo>
                  <a:lnTo>
                    <a:pt x="562140" y="249732"/>
                  </a:lnTo>
                  <a:lnTo>
                    <a:pt x="580834" y="305854"/>
                  </a:lnTo>
                  <a:lnTo>
                    <a:pt x="602348" y="305854"/>
                  </a:lnTo>
                  <a:close/>
                </a:path>
                <a:path w="1150620" h="1045844">
                  <a:moveTo>
                    <a:pt x="664083" y="183324"/>
                  </a:moveTo>
                  <a:lnTo>
                    <a:pt x="608901" y="183324"/>
                  </a:lnTo>
                  <a:lnTo>
                    <a:pt x="609841" y="201091"/>
                  </a:lnTo>
                  <a:lnTo>
                    <a:pt x="626668" y="201091"/>
                  </a:lnTo>
                  <a:lnTo>
                    <a:pt x="626668" y="306781"/>
                  </a:lnTo>
                  <a:lnTo>
                    <a:pt x="647255" y="306781"/>
                  </a:lnTo>
                  <a:lnTo>
                    <a:pt x="647255" y="200152"/>
                  </a:lnTo>
                  <a:lnTo>
                    <a:pt x="664083" y="200152"/>
                  </a:lnTo>
                  <a:lnTo>
                    <a:pt x="664083" y="183324"/>
                  </a:lnTo>
                  <a:close/>
                </a:path>
                <a:path w="1150620" h="1045844">
                  <a:moveTo>
                    <a:pt x="737044" y="183324"/>
                  </a:moveTo>
                  <a:lnTo>
                    <a:pt x="717397" y="183324"/>
                  </a:lnTo>
                  <a:lnTo>
                    <a:pt x="705243" y="230085"/>
                  </a:lnTo>
                  <a:lnTo>
                    <a:pt x="693077" y="183324"/>
                  </a:lnTo>
                  <a:lnTo>
                    <a:pt x="671563" y="183324"/>
                  </a:lnTo>
                  <a:lnTo>
                    <a:pt x="694956" y="259080"/>
                  </a:lnTo>
                  <a:lnTo>
                    <a:pt x="694956" y="305854"/>
                  </a:lnTo>
                  <a:lnTo>
                    <a:pt x="715530" y="305854"/>
                  </a:lnTo>
                  <a:lnTo>
                    <a:pt x="715530" y="259080"/>
                  </a:lnTo>
                  <a:lnTo>
                    <a:pt x="723760" y="230085"/>
                  </a:lnTo>
                  <a:lnTo>
                    <a:pt x="737044" y="183324"/>
                  </a:lnTo>
                  <a:close/>
                </a:path>
                <a:path w="1150620" h="1045844">
                  <a:moveTo>
                    <a:pt x="763231" y="617321"/>
                  </a:moveTo>
                  <a:lnTo>
                    <a:pt x="760120" y="602107"/>
                  </a:lnTo>
                  <a:lnTo>
                    <a:pt x="751649" y="589610"/>
                  </a:lnTo>
                  <a:lnTo>
                    <a:pt x="739165" y="581139"/>
                  </a:lnTo>
                  <a:lnTo>
                    <a:pt x="723950" y="578027"/>
                  </a:lnTo>
                  <a:lnTo>
                    <a:pt x="708736" y="581139"/>
                  </a:lnTo>
                  <a:lnTo>
                    <a:pt x="696239" y="589610"/>
                  </a:lnTo>
                  <a:lnTo>
                    <a:pt x="687781" y="602107"/>
                  </a:lnTo>
                  <a:lnTo>
                    <a:pt x="684657" y="617321"/>
                  </a:lnTo>
                  <a:lnTo>
                    <a:pt x="687781" y="632536"/>
                  </a:lnTo>
                  <a:lnTo>
                    <a:pt x="696239" y="645020"/>
                  </a:lnTo>
                  <a:lnTo>
                    <a:pt x="708736" y="653491"/>
                  </a:lnTo>
                  <a:lnTo>
                    <a:pt x="723950" y="656602"/>
                  </a:lnTo>
                  <a:lnTo>
                    <a:pt x="739165" y="653491"/>
                  </a:lnTo>
                  <a:lnTo>
                    <a:pt x="751649" y="645020"/>
                  </a:lnTo>
                  <a:lnTo>
                    <a:pt x="760120" y="632536"/>
                  </a:lnTo>
                  <a:lnTo>
                    <a:pt x="763231" y="617321"/>
                  </a:lnTo>
                  <a:close/>
                </a:path>
                <a:path w="1150620" h="1045844">
                  <a:moveTo>
                    <a:pt x="836891" y="823201"/>
                  </a:moveTo>
                  <a:lnTo>
                    <a:pt x="836803" y="815936"/>
                  </a:lnTo>
                  <a:lnTo>
                    <a:pt x="836180" y="812800"/>
                  </a:lnTo>
                  <a:lnTo>
                    <a:pt x="809764" y="726744"/>
                  </a:lnTo>
                  <a:lnTo>
                    <a:pt x="803452" y="706170"/>
                  </a:lnTo>
                  <a:lnTo>
                    <a:pt x="801154" y="701344"/>
                  </a:lnTo>
                  <a:lnTo>
                    <a:pt x="794207" y="690740"/>
                  </a:lnTo>
                  <a:lnTo>
                    <a:pt x="782535" y="680135"/>
                  </a:lnTo>
                  <a:lnTo>
                    <a:pt x="766038" y="675309"/>
                  </a:lnTo>
                  <a:lnTo>
                    <a:pt x="681850" y="675309"/>
                  </a:lnTo>
                  <a:lnTo>
                    <a:pt x="646607" y="701344"/>
                  </a:lnTo>
                  <a:lnTo>
                    <a:pt x="611708" y="812800"/>
                  </a:lnTo>
                  <a:lnTo>
                    <a:pt x="611009" y="823201"/>
                  </a:lnTo>
                  <a:lnTo>
                    <a:pt x="614070" y="831342"/>
                  </a:lnTo>
                  <a:lnTo>
                    <a:pt x="622935" y="837120"/>
                  </a:lnTo>
                  <a:lnTo>
                    <a:pt x="633399" y="836904"/>
                  </a:lnTo>
                  <a:lnTo>
                    <a:pt x="670636" y="734237"/>
                  </a:lnTo>
                  <a:lnTo>
                    <a:pt x="672503" y="727684"/>
                  </a:lnTo>
                  <a:lnTo>
                    <a:pt x="677176" y="728624"/>
                  </a:lnTo>
                  <a:lnTo>
                    <a:pt x="682790" y="730491"/>
                  </a:lnTo>
                  <a:lnTo>
                    <a:pt x="679983" y="737044"/>
                  </a:lnTo>
                  <a:lnTo>
                    <a:pt x="634149" y="904468"/>
                  </a:lnTo>
                  <a:lnTo>
                    <a:pt x="677176" y="904468"/>
                  </a:lnTo>
                  <a:lnTo>
                    <a:pt x="677176" y="1024191"/>
                  </a:lnTo>
                  <a:lnTo>
                    <a:pt x="678815" y="1032141"/>
                  </a:lnTo>
                  <a:lnTo>
                    <a:pt x="683260" y="1038682"/>
                  </a:lnTo>
                  <a:lnTo>
                    <a:pt x="689800" y="1043127"/>
                  </a:lnTo>
                  <a:lnTo>
                    <a:pt x="697763" y="1044765"/>
                  </a:lnTo>
                  <a:lnTo>
                    <a:pt x="705713" y="1043127"/>
                  </a:lnTo>
                  <a:lnTo>
                    <a:pt x="712254" y="1038682"/>
                  </a:lnTo>
                  <a:lnTo>
                    <a:pt x="716699" y="1032141"/>
                  </a:lnTo>
                  <a:lnTo>
                    <a:pt x="718337" y="1024191"/>
                  </a:lnTo>
                  <a:lnTo>
                    <a:pt x="718337" y="904468"/>
                  </a:lnTo>
                  <a:lnTo>
                    <a:pt x="729564" y="904468"/>
                  </a:lnTo>
                  <a:lnTo>
                    <a:pt x="729564" y="1024191"/>
                  </a:lnTo>
                  <a:lnTo>
                    <a:pt x="731189" y="1032141"/>
                  </a:lnTo>
                  <a:lnTo>
                    <a:pt x="735634" y="1038682"/>
                  </a:lnTo>
                  <a:lnTo>
                    <a:pt x="742188" y="1043127"/>
                  </a:lnTo>
                  <a:lnTo>
                    <a:pt x="750138" y="1044765"/>
                  </a:lnTo>
                  <a:lnTo>
                    <a:pt x="758088" y="1043127"/>
                  </a:lnTo>
                  <a:lnTo>
                    <a:pt x="764628" y="1038682"/>
                  </a:lnTo>
                  <a:lnTo>
                    <a:pt x="769073" y="1032141"/>
                  </a:lnTo>
                  <a:lnTo>
                    <a:pt x="770712" y="1024191"/>
                  </a:lnTo>
                  <a:lnTo>
                    <a:pt x="770712" y="904468"/>
                  </a:lnTo>
                  <a:lnTo>
                    <a:pt x="813739" y="904468"/>
                  </a:lnTo>
                  <a:lnTo>
                    <a:pt x="767905" y="737044"/>
                  </a:lnTo>
                  <a:lnTo>
                    <a:pt x="766038" y="730491"/>
                  </a:lnTo>
                  <a:lnTo>
                    <a:pt x="770712" y="728624"/>
                  </a:lnTo>
                  <a:lnTo>
                    <a:pt x="773518" y="727684"/>
                  </a:lnTo>
                  <a:lnTo>
                    <a:pt x="776325" y="726744"/>
                  </a:lnTo>
                  <a:lnTo>
                    <a:pt x="777265" y="734237"/>
                  </a:lnTo>
                  <a:lnTo>
                    <a:pt x="803452" y="823087"/>
                  </a:lnTo>
                  <a:lnTo>
                    <a:pt x="824966" y="837120"/>
                  </a:lnTo>
                  <a:lnTo>
                    <a:pt x="833818" y="831342"/>
                  </a:lnTo>
                  <a:lnTo>
                    <a:pt x="836891" y="823201"/>
                  </a:lnTo>
                  <a:close/>
                </a:path>
                <a:path w="1150620" h="1045844">
                  <a:moveTo>
                    <a:pt x="928789" y="804379"/>
                  </a:moveTo>
                  <a:lnTo>
                    <a:pt x="926172" y="791768"/>
                  </a:lnTo>
                  <a:lnTo>
                    <a:pt x="919086" y="781354"/>
                  </a:lnTo>
                  <a:lnTo>
                    <a:pt x="908659" y="774268"/>
                  </a:lnTo>
                  <a:lnTo>
                    <a:pt x="896048" y="771652"/>
                  </a:lnTo>
                  <a:lnTo>
                    <a:pt x="883437" y="774268"/>
                  </a:lnTo>
                  <a:lnTo>
                    <a:pt x="873010" y="781354"/>
                  </a:lnTo>
                  <a:lnTo>
                    <a:pt x="865924" y="791768"/>
                  </a:lnTo>
                  <a:lnTo>
                    <a:pt x="863307" y="804379"/>
                  </a:lnTo>
                  <a:lnTo>
                    <a:pt x="865797" y="817384"/>
                  </a:lnTo>
                  <a:lnTo>
                    <a:pt x="872667" y="827760"/>
                  </a:lnTo>
                  <a:lnTo>
                    <a:pt x="883043" y="834631"/>
                  </a:lnTo>
                  <a:lnTo>
                    <a:pt x="896048" y="837120"/>
                  </a:lnTo>
                  <a:lnTo>
                    <a:pt x="908659" y="834504"/>
                  </a:lnTo>
                  <a:lnTo>
                    <a:pt x="919086" y="827417"/>
                  </a:lnTo>
                  <a:lnTo>
                    <a:pt x="926172" y="816991"/>
                  </a:lnTo>
                  <a:lnTo>
                    <a:pt x="928789" y="804379"/>
                  </a:lnTo>
                  <a:close/>
                </a:path>
                <a:path w="1150620" h="1045844">
                  <a:moveTo>
                    <a:pt x="976490" y="939076"/>
                  </a:moveTo>
                  <a:lnTo>
                    <a:pt x="975550" y="934389"/>
                  </a:lnTo>
                  <a:lnTo>
                    <a:pt x="973683" y="930656"/>
                  </a:lnTo>
                  <a:lnTo>
                    <a:pt x="970419" y="922108"/>
                  </a:lnTo>
                  <a:lnTo>
                    <a:pt x="963041" y="903643"/>
                  </a:lnTo>
                  <a:lnTo>
                    <a:pt x="957364" y="889495"/>
                  </a:lnTo>
                  <a:lnTo>
                    <a:pt x="955128" y="883958"/>
                  </a:lnTo>
                  <a:lnTo>
                    <a:pt x="950302" y="871728"/>
                  </a:lnTo>
                  <a:lnTo>
                    <a:pt x="943724" y="859294"/>
                  </a:lnTo>
                  <a:lnTo>
                    <a:pt x="935570" y="852906"/>
                  </a:lnTo>
                  <a:lnTo>
                    <a:pt x="926363" y="850544"/>
                  </a:lnTo>
                  <a:lnTo>
                    <a:pt x="916622" y="850214"/>
                  </a:lnTo>
                  <a:lnTo>
                    <a:pt x="870788" y="850214"/>
                  </a:lnTo>
                  <a:lnTo>
                    <a:pt x="859891" y="852830"/>
                  </a:lnTo>
                  <a:lnTo>
                    <a:pt x="850912" y="861326"/>
                  </a:lnTo>
                  <a:lnTo>
                    <a:pt x="841590" y="878751"/>
                  </a:lnTo>
                  <a:lnTo>
                    <a:pt x="829640" y="908202"/>
                  </a:lnTo>
                  <a:lnTo>
                    <a:pt x="826554" y="915657"/>
                  </a:lnTo>
                  <a:lnTo>
                    <a:pt x="822502" y="925741"/>
                  </a:lnTo>
                  <a:lnTo>
                    <a:pt x="818984" y="934770"/>
                  </a:lnTo>
                  <a:lnTo>
                    <a:pt x="817473" y="939076"/>
                  </a:lnTo>
                  <a:lnTo>
                    <a:pt x="815606" y="942809"/>
                  </a:lnTo>
                  <a:lnTo>
                    <a:pt x="814679" y="951230"/>
                  </a:lnTo>
                  <a:lnTo>
                    <a:pt x="822159" y="954976"/>
                  </a:lnTo>
                  <a:lnTo>
                    <a:pt x="831507" y="958710"/>
                  </a:lnTo>
                  <a:lnTo>
                    <a:pt x="836180" y="950290"/>
                  </a:lnTo>
                  <a:lnTo>
                    <a:pt x="853960" y="893241"/>
                  </a:lnTo>
                  <a:lnTo>
                    <a:pt x="856767" y="889495"/>
                  </a:lnTo>
                  <a:lnTo>
                    <a:pt x="856767" y="1036345"/>
                  </a:lnTo>
                  <a:lnTo>
                    <a:pt x="864247" y="1043825"/>
                  </a:lnTo>
                  <a:lnTo>
                    <a:pt x="882954" y="1043825"/>
                  </a:lnTo>
                  <a:lnTo>
                    <a:pt x="890435" y="1036345"/>
                  </a:lnTo>
                  <a:lnTo>
                    <a:pt x="890435" y="973683"/>
                  </a:lnTo>
                  <a:lnTo>
                    <a:pt x="889495" y="966190"/>
                  </a:lnTo>
                  <a:lnTo>
                    <a:pt x="900722" y="966190"/>
                  </a:lnTo>
                  <a:lnTo>
                    <a:pt x="899795" y="973683"/>
                  </a:lnTo>
                  <a:lnTo>
                    <a:pt x="899795" y="1036345"/>
                  </a:lnTo>
                  <a:lnTo>
                    <a:pt x="907275" y="1043825"/>
                  </a:lnTo>
                  <a:lnTo>
                    <a:pt x="925982" y="1043825"/>
                  </a:lnTo>
                  <a:lnTo>
                    <a:pt x="933462" y="1036345"/>
                  </a:lnTo>
                  <a:lnTo>
                    <a:pt x="933462" y="966190"/>
                  </a:lnTo>
                  <a:lnTo>
                    <a:pt x="933462" y="889495"/>
                  </a:lnTo>
                  <a:lnTo>
                    <a:pt x="935329" y="892302"/>
                  </a:lnTo>
                  <a:lnTo>
                    <a:pt x="949363" y="931583"/>
                  </a:lnTo>
                  <a:lnTo>
                    <a:pt x="954976" y="949363"/>
                  </a:lnTo>
                  <a:lnTo>
                    <a:pt x="956843" y="949363"/>
                  </a:lnTo>
                  <a:lnTo>
                    <a:pt x="963396" y="952169"/>
                  </a:lnTo>
                  <a:lnTo>
                    <a:pt x="970876" y="949363"/>
                  </a:lnTo>
                  <a:lnTo>
                    <a:pt x="972743" y="942809"/>
                  </a:lnTo>
                  <a:lnTo>
                    <a:pt x="976490" y="939076"/>
                  </a:lnTo>
                  <a:close/>
                </a:path>
                <a:path w="1150620" h="1045844">
                  <a:moveTo>
                    <a:pt x="1094333" y="594868"/>
                  </a:moveTo>
                  <a:lnTo>
                    <a:pt x="1091069" y="578421"/>
                  </a:lnTo>
                  <a:lnTo>
                    <a:pt x="1082179" y="565048"/>
                  </a:lnTo>
                  <a:lnTo>
                    <a:pt x="1069086" y="556069"/>
                  </a:lnTo>
                  <a:lnTo>
                    <a:pt x="1053185" y="552780"/>
                  </a:lnTo>
                  <a:lnTo>
                    <a:pt x="1036739" y="556069"/>
                  </a:lnTo>
                  <a:lnTo>
                    <a:pt x="1023366" y="565048"/>
                  </a:lnTo>
                  <a:lnTo>
                    <a:pt x="1014387" y="578421"/>
                  </a:lnTo>
                  <a:lnTo>
                    <a:pt x="1011097" y="594868"/>
                  </a:lnTo>
                  <a:lnTo>
                    <a:pt x="1014387" y="611314"/>
                  </a:lnTo>
                  <a:lnTo>
                    <a:pt x="1023366" y="624687"/>
                  </a:lnTo>
                  <a:lnTo>
                    <a:pt x="1036739" y="633666"/>
                  </a:lnTo>
                  <a:lnTo>
                    <a:pt x="1053185" y="636955"/>
                  </a:lnTo>
                  <a:lnTo>
                    <a:pt x="1069479" y="633666"/>
                  </a:lnTo>
                  <a:lnTo>
                    <a:pt x="1082535" y="624687"/>
                  </a:lnTo>
                  <a:lnTo>
                    <a:pt x="1091196" y="611314"/>
                  </a:lnTo>
                  <a:lnTo>
                    <a:pt x="1094333" y="594868"/>
                  </a:lnTo>
                  <a:close/>
                </a:path>
                <a:path w="1150620" h="1045844">
                  <a:moveTo>
                    <a:pt x="1150454" y="708037"/>
                  </a:moveTo>
                  <a:lnTo>
                    <a:pt x="1147597" y="687451"/>
                  </a:lnTo>
                  <a:lnTo>
                    <a:pt x="1137361" y="670280"/>
                  </a:lnTo>
                  <a:lnTo>
                    <a:pt x="1121524" y="658190"/>
                  </a:lnTo>
                  <a:lnTo>
                    <a:pt x="1101826" y="652856"/>
                  </a:lnTo>
                  <a:lnTo>
                    <a:pt x="1004544" y="652856"/>
                  </a:lnTo>
                  <a:lnTo>
                    <a:pt x="984821" y="658583"/>
                  </a:lnTo>
                  <a:lnTo>
                    <a:pt x="968768" y="670636"/>
                  </a:lnTo>
                  <a:lnTo>
                    <a:pt x="957986" y="687578"/>
                  </a:lnTo>
                  <a:lnTo>
                    <a:pt x="954036" y="708037"/>
                  </a:lnTo>
                  <a:lnTo>
                    <a:pt x="954036" y="831507"/>
                  </a:lnTo>
                  <a:lnTo>
                    <a:pt x="961517" y="838987"/>
                  </a:lnTo>
                  <a:lnTo>
                    <a:pt x="979297" y="838987"/>
                  </a:lnTo>
                  <a:lnTo>
                    <a:pt x="985837" y="831507"/>
                  </a:lnTo>
                  <a:lnTo>
                    <a:pt x="985837" y="720204"/>
                  </a:lnTo>
                  <a:lnTo>
                    <a:pt x="986777" y="715530"/>
                  </a:lnTo>
                  <a:lnTo>
                    <a:pt x="998004" y="715530"/>
                  </a:lnTo>
                  <a:lnTo>
                    <a:pt x="998931" y="720204"/>
                  </a:lnTo>
                  <a:lnTo>
                    <a:pt x="998931" y="1021384"/>
                  </a:lnTo>
                  <a:lnTo>
                    <a:pt x="1000747" y="1030554"/>
                  </a:lnTo>
                  <a:lnTo>
                    <a:pt x="1005713" y="1037983"/>
                  </a:lnTo>
                  <a:lnTo>
                    <a:pt x="1013142" y="1042949"/>
                  </a:lnTo>
                  <a:lnTo>
                    <a:pt x="1022311" y="1044765"/>
                  </a:lnTo>
                  <a:lnTo>
                    <a:pt x="1031494" y="1042949"/>
                  </a:lnTo>
                  <a:lnTo>
                    <a:pt x="1038923" y="1037983"/>
                  </a:lnTo>
                  <a:lnTo>
                    <a:pt x="1043889" y="1030554"/>
                  </a:lnTo>
                  <a:lnTo>
                    <a:pt x="1045705" y="1021384"/>
                  </a:lnTo>
                  <a:lnTo>
                    <a:pt x="1045705" y="847407"/>
                  </a:lnTo>
                  <a:lnTo>
                    <a:pt x="1046632" y="842733"/>
                  </a:lnTo>
                  <a:lnTo>
                    <a:pt x="1057859" y="842733"/>
                  </a:lnTo>
                  <a:lnTo>
                    <a:pt x="1058799" y="847407"/>
                  </a:lnTo>
                  <a:lnTo>
                    <a:pt x="1058799" y="1020445"/>
                  </a:lnTo>
                  <a:lnTo>
                    <a:pt x="1060602" y="1029627"/>
                  </a:lnTo>
                  <a:lnTo>
                    <a:pt x="1065580" y="1037043"/>
                  </a:lnTo>
                  <a:lnTo>
                    <a:pt x="1072997" y="1042009"/>
                  </a:lnTo>
                  <a:lnTo>
                    <a:pt x="1082179" y="1043825"/>
                  </a:lnTo>
                  <a:lnTo>
                    <a:pt x="1091361" y="1042009"/>
                  </a:lnTo>
                  <a:lnTo>
                    <a:pt x="1098778" y="1037043"/>
                  </a:lnTo>
                  <a:lnTo>
                    <a:pt x="1103744" y="1029627"/>
                  </a:lnTo>
                  <a:lnTo>
                    <a:pt x="1105560" y="1020445"/>
                  </a:lnTo>
                  <a:lnTo>
                    <a:pt x="1105560" y="842733"/>
                  </a:lnTo>
                  <a:lnTo>
                    <a:pt x="1105560" y="720204"/>
                  </a:lnTo>
                  <a:lnTo>
                    <a:pt x="1106347" y="715530"/>
                  </a:lnTo>
                  <a:lnTo>
                    <a:pt x="1106500" y="714590"/>
                  </a:lnTo>
                  <a:lnTo>
                    <a:pt x="1117727" y="714590"/>
                  </a:lnTo>
                  <a:lnTo>
                    <a:pt x="1118654" y="719264"/>
                  </a:lnTo>
                  <a:lnTo>
                    <a:pt x="1118654" y="830567"/>
                  </a:lnTo>
                  <a:lnTo>
                    <a:pt x="1126134" y="838060"/>
                  </a:lnTo>
                  <a:lnTo>
                    <a:pt x="1143914" y="838060"/>
                  </a:lnTo>
                  <a:lnTo>
                    <a:pt x="1150454" y="830567"/>
                  </a:lnTo>
                  <a:lnTo>
                    <a:pt x="1150454" y="714590"/>
                  </a:lnTo>
                  <a:lnTo>
                    <a:pt x="1150454" y="708037"/>
                  </a:lnTo>
                  <a:close/>
                </a:path>
              </a:pathLst>
            </a:custGeom>
            <a:solidFill>
              <a:srgbClr val="FFFFFF"/>
            </a:solidFill>
          </p:spPr>
          <p:txBody>
            <a:bodyPr wrap="square" lIns="0" tIns="0" rIns="0" bIns="0" rtlCol="0"/>
            <a:lstStyle/>
            <a:p>
              <a:endParaRPr/>
            </a:p>
          </p:txBody>
        </p:sp>
      </p:grpSp>
      <p:grpSp>
        <p:nvGrpSpPr>
          <p:cNvPr id="5" name="object 5"/>
          <p:cNvGrpSpPr/>
          <p:nvPr/>
        </p:nvGrpSpPr>
        <p:grpSpPr>
          <a:xfrm>
            <a:off x="13878311" y="1775430"/>
            <a:ext cx="1504950" cy="1504950"/>
            <a:chOff x="13878311" y="1775430"/>
            <a:chExt cx="1504950" cy="1504950"/>
          </a:xfrm>
        </p:grpSpPr>
        <p:sp>
          <p:nvSpPr>
            <p:cNvPr id="6" name="object 6"/>
            <p:cNvSpPr/>
            <p:nvPr/>
          </p:nvSpPr>
          <p:spPr>
            <a:xfrm>
              <a:off x="13878311" y="1775430"/>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C4182D"/>
            </a:solidFill>
          </p:spPr>
          <p:txBody>
            <a:bodyPr wrap="square" lIns="0" tIns="0" rIns="0" bIns="0" rtlCol="0"/>
            <a:lstStyle/>
            <a:p>
              <a:endParaRPr/>
            </a:p>
          </p:txBody>
        </p:sp>
        <p:sp>
          <p:nvSpPr>
            <p:cNvPr id="7" name="object 7"/>
            <p:cNvSpPr/>
            <p:nvPr/>
          </p:nvSpPr>
          <p:spPr>
            <a:xfrm>
              <a:off x="14024216" y="1899830"/>
              <a:ext cx="1027430" cy="1169670"/>
            </a:xfrm>
            <a:custGeom>
              <a:avLst/>
              <a:gdLst/>
              <a:ahLst/>
              <a:cxnLst/>
              <a:rect l="l" t="t" r="r" b="b"/>
              <a:pathLst>
                <a:path w="1027430" h="1169670">
                  <a:moveTo>
                    <a:pt x="159004" y="216065"/>
                  </a:moveTo>
                  <a:lnTo>
                    <a:pt x="138430" y="216065"/>
                  </a:lnTo>
                  <a:lnTo>
                    <a:pt x="138430" y="90728"/>
                  </a:lnTo>
                  <a:lnTo>
                    <a:pt x="138430" y="1879"/>
                  </a:lnTo>
                  <a:lnTo>
                    <a:pt x="90728" y="1879"/>
                  </a:lnTo>
                  <a:lnTo>
                    <a:pt x="90728" y="90728"/>
                  </a:lnTo>
                  <a:lnTo>
                    <a:pt x="90728" y="216065"/>
                  </a:lnTo>
                  <a:lnTo>
                    <a:pt x="44894" y="216065"/>
                  </a:lnTo>
                  <a:lnTo>
                    <a:pt x="90728" y="90728"/>
                  </a:lnTo>
                  <a:lnTo>
                    <a:pt x="90728" y="1879"/>
                  </a:lnTo>
                  <a:lnTo>
                    <a:pt x="87922" y="1879"/>
                  </a:lnTo>
                  <a:lnTo>
                    <a:pt x="0" y="224485"/>
                  </a:lnTo>
                  <a:lnTo>
                    <a:pt x="0" y="255346"/>
                  </a:lnTo>
                  <a:lnTo>
                    <a:pt x="89789" y="255346"/>
                  </a:lnTo>
                  <a:lnTo>
                    <a:pt x="89789" y="305854"/>
                  </a:lnTo>
                  <a:lnTo>
                    <a:pt x="138430" y="305854"/>
                  </a:lnTo>
                  <a:lnTo>
                    <a:pt x="138430" y="256286"/>
                  </a:lnTo>
                  <a:lnTo>
                    <a:pt x="159004" y="256286"/>
                  </a:lnTo>
                  <a:lnTo>
                    <a:pt x="159004" y="216065"/>
                  </a:lnTo>
                  <a:close/>
                </a:path>
                <a:path w="1027430" h="1169670">
                  <a:moveTo>
                    <a:pt x="333908" y="182397"/>
                  </a:moveTo>
                  <a:lnTo>
                    <a:pt x="284340" y="182397"/>
                  </a:lnTo>
                  <a:lnTo>
                    <a:pt x="284340" y="305854"/>
                  </a:lnTo>
                  <a:lnTo>
                    <a:pt x="333908" y="305854"/>
                  </a:lnTo>
                  <a:lnTo>
                    <a:pt x="333908" y="289026"/>
                  </a:lnTo>
                  <a:lnTo>
                    <a:pt x="304914" y="289026"/>
                  </a:lnTo>
                  <a:lnTo>
                    <a:pt x="304914" y="251612"/>
                  </a:lnTo>
                  <a:lnTo>
                    <a:pt x="325501" y="251612"/>
                  </a:lnTo>
                  <a:lnTo>
                    <a:pt x="325501" y="234772"/>
                  </a:lnTo>
                  <a:lnTo>
                    <a:pt x="304914" y="234772"/>
                  </a:lnTo>
                  <a:lnTo>
                    <a:pt x="304914" y="199224"/>
                  </a:lnTo>
                  <a:lnTo>
                    <a:pt x="333908" y="199224"/>
                  </a:lnTo>
                  <a:lnTo>
                    <a:pt x="333908" y="182397"/>
                  </a:lnTo>
                  <a:close/>
                </a:path>
                <a:path w="1027430" h="1169670">
                  <a:moveTo>
                    <a:pt x="347014" y="32740"/>
                  </a:moveTo>
                  <a:lnTo>
                    <a:pt x="345071" y="19735"/>
                  </a:lnTo>
                  <a:lnTo>
                    <a:pt x="343420" y="16840"/>
                  </a:lnTo>
                  <a:lnTo>
                    <a:pt x="339178" y="9359"/>
                  </a:lnTo>
                  <a:lnTo>
                    <a:pt x="329247" y="2489"/>
                  </a:lnTo>
                  <a:lnTo>
                    <a:pt x="326428" y="1993"/>
                  </a:lnTo>
                  <a:lnTo>
                    <a:pt x="326428" y="22453"/>
                  </a:lnTo>
                  <a:lnTo>
                    <a:pt x="326428" y="104762"/>
                  </a:lnTo>
                  <a:lnTo>
                    <a:pt x="322694" y="110375"/>
                  </a:lnTo>
                  <a:lnTo>
                    <a:pt x="308660" y="110375"/>
                  </a:lnTo>
                  <a:lnTo>
                    <a:pt x="305854" y="104762"/>
                  </a:lnTo>
                  <a:lnTo>
                    <a:pt x="305854" y="22453"/>
                  </a:lnTo>
                  <a:lnTo>
                    <a:pt x="308660" y="16840"/>
                  </a:lnTo>
                  <a:lnTo>
                    <a:pt x="323621" y="16840"/>
                  </a:lnTo>
                  <a:lnTo>
                    <a:pt x="326428" y="22453"/>
                  </a:lnTo>
                  <a:lnTo>
                    <a:pt x="326428" y="1993"/>
                  </a:lnTo>
                  <a:lnTo>
                    <a:pt x="286143" y="19342"/>
                  </a:lnTo>
                  <a:lnTo>
                    <a:pt x="284340" y="32740"/>
                  </a:lnTo>
                  <a:lnTo>
                    <a:pt x="284340" y="92608"/>
                  </a:lnTo>
                  <a:lnTo>
                    <a:pt x="285623" y="104279"/>
                  </a:lnTo>
                  <a:lnTo>
                    <a:pt x="289725" y="113766"/>
                  </a:lnTo>
                  <a:lnTo>
                    <a:pt x="296964" y="120624"/>
                  </a:lnTo>
                  <a:lnTo>
                    <a:pt x="307721" y="124409"/>
                  </a:lnTo>
                  <a:lnTo>
                    <a:pt x="307721" y="132816"/>
                  </a:lnTo>
                  <a:lnTo>
                    <a:pt x="347014" y="139369"/>
                  </a:lnTo>
                  <a:lnTo>
                    <a:pt x="347014" y="124409"/>
                  </a:lnTo>
                  <a:lnTo>
                    <a:pt x="332041" y="121602"/>
                  </a:lnTo>
                  <a:lnTo>
                    <a:pt x="338721" y="116941"/>
                  </a:lnTo>
                  <a:lnTo>
                    <a:pt x="343306" y="110375"/>
                  </a:lnTo>
                  <a:lnTo>
                    <a:pt x="346113" y="101993"/>
                  </a:lnTo>
                  <a:lnTo>
                    <a:pt x="347014" y="92608"/>
                  </a:lnTo>
                  <a:lnTo>
                    <a:pt x="347014" y="32740"/>
                  </a:lnTo>
                  <a:close/>
                </a:path>
                <a:path w="1027430" h="1169670">
                  <a:moveTo>
                    <a:pt x="407809" y="215125"/>
                  </a:moveTo>
                  <a:lnTo>
                    <a:pt x="387223" y="184035"/>
                  </a:lnTo>
                  <a:lnTo>
                    <a:pt x="387223" y="203911"/>
                  </a:lnTo>
                  <a:lnTo>
                    <a:pt x="387223" y="283413"/>
                  </a:lnTo>
                  <a:lnTo>
                    <a:pt x="383489" y="288086"/>
                  </a:lnTo>
                  <a:lnTo>
                    <a:pt x="366649" y="288086"/>
                  </a:lnTo>
                  <a:lnTo>
                    <a:pt x="366649" y="199224"/>
                  </a:lnTo>
                  <a:lnTo>
                    <a:pt x="384416" y="199224"/>
                  </a:lnTo>
                  <a:lnTo>
                    <a:pt x="387223" y="203911"/>
                  </a:lnTo>
                  <a:lnTo>
                    <a:pt x="387223" y="184035"/>
                  </a:lnTo>
                  <a:lnTo>
                    <a:pt x="377875" y="182397"/>
                  </a:lnTo>
                  <a:lnTo>
                    <a:pt x="346075" y="182397"/>
                  </a:lnTo>
                  <a:lnTo>
                    <a:pt x="346075" y="304927"/>
                  </a:lnTo>
                  <a:lnTo>
                    <a:pt x="377875" y="304927"/>
                  </a:lnTo>
                  <a:lnTo>
                    <a:pt x="407809" y="272186"/>
                  </a:lnTo>
                  <a:lnTo>
                    <a:pt x="407809" y="215125"/>
                  </a:lnTo>
                  <a:close/>
                </a:path>
                <a:path w="1027430" h="1169670">
                  <a:moveTo>
                    <a:pt x="419963" y="1879"/>
                  </a:moveTo>
                  <a:lnTo>
                    <a:pt x="401256" y="1879"/>
                  </a:lnTo>
                  <a:lnTo>
                    <a:pt x="401256" y="104762"/>
                  </a:lnTo>
                  <a:lnTo>
                    <a:pt x="398449" y="109435"/>
                  </a:lnTo>
                  <a:lnTo>
                    <a:pt x="383489" y="109435"/>
                  </a:lnTo>
                  <a:lnTo>
                    <a:pt x="380682" y="104762"/>
                  </a:lnTo>
                  <a:lnTo>
                    <a:pt x="380682" y="1879"/>
                  </a:lnTo>
                  <a:lnTo>
                    <a:pt x="360108" y="1879"/>
                  </a:lnTo>
                  <a:lnTo>
                    <a:pt x="360108" y="94475"/>
                  </a:lnTo>
                  <a:lnTo>
                    <a:pt x="361899" y="107734"/>
                  </a:lnTo>
                  <a:lnTo>
                    <a:pt x="367474" y="117741"/>
                  </a:lnTo>
                  <a:lnTo>
                    <a:pt x="377075" y="124066"/>
                  </a:lnTo>
                  <a:lnTo>
                    <a:pt x="390969" y="126276"/>
                  </a:lnTo>
                  <a:lnTo>
                    <a:pt x="404177" y="123939"/>
                  </a:lnTo>
                  <a:lnTo>
                    <a:pt x="413181" y="117386"/>
                  </a:lnTo>
                  <a:lnTo>
                    <a:pt x="417245" y="109435"/>
                  </a:lnTo>
                  <a:lnTo>
                    <a:pt x="418325" y="107340"/>
                  </a:lnTo>
                  <a:lnTo>
                    <a:pt x="419963" y="94475"/>
                  </a:lnTo>
                  <a:lnTo>
                    <a:pt x="419963" y="1879"/>
                  </a:lnTo>
                  <a:close/>
                </a:path>
                <a:path w="1027430" h="1169670">
                  <a:moveTo>
                    <a:pt x="481698" y="182397"/>
                  </a:moveTo>
                  <a:lnTo>
                    <a:pt x="462991" y="182397"/>
                  </a:lnTo>
                  <a:lnTo>
                    <a:pt x="462991" y="285280"/>
                  </a:lnTo>
                  <a:lnTo>
                    <a:pt x="460184" y="289953"/>
                  </a:lnTo>
                  <a:lnTo>
                    <a:pt x="445223" y="289953"/>
                  </a:lnTo>
                  <a:lnTo>
                    <a:pt x="442417" y="285280"/>
                  </a:lnTo>
                  <a:lnTo>
                    <a:pt x="442417" y="182397"/>
                  </a:lnTo>
                  <a:lnTo>
                    <a:pt x="421830" y="182397"/>
                  </a:lnTo>
                  <a:lnTo>
                    <a:pt x="421830" y="274993"/>
                  </a:lnTo>
                  <a:lnTo>
                    <a:pt x="423633" y="288251"/>
                  </a:lnTo>
                  <a:lnTo>
                    <a:pt x="429196" y="298259"/>
                  </a:lnTo>
                  <a:lnTo>
                    <a:pt x="438797" y="304584"/>
                  </a:lnTo>
                  <a:lnTo>
                    <a:pt x="452704" y="306793"/>
                  </a:lnTo>
                  <a:lnTo>
                    <a:pt x="465912" y="304457"/>
                  </a:lnTo>
                  <a:lnTo>
                    <a:pt x="474916" y="297903"/>
                  </a:lnTo>
                  <a:lnTo>
                    <a:pt x="478980" y="289953"/>
                  </a:lnTo>
                  <a:lnTo>
                    <a:pt x="480060" y="287858"/>
                  </a:lnTo>
                  <a:lnTo>
                    <a:pt x="481698" y="274993"/>
                  </a:lnTo>
                  <a:lnTo>
                    <a:pt x="481698" y="182397"/>
                  </a:lnTo>
                  <a:close/>
                </a:path>
                <a:path w="1027430" h="1169670">
                  <a:moveTo>
                    <a:pt x="498538" y="124409"/>
                  </a:moveTo>
                  <a:lnTo>
                    <a:pt x="494245" y="101955"/>
                  </a:lnTo>
                  <a:lnTo>
                    <a:pt x="491210" y="86055"/>
                  </a:lnTo>
                  <a:lnTo>
                    <a:pt x="481749" y="36487"/>
                  </a:lnTo>
                  <a:lnTo>
                    <a:pt x="475145" y="1879"/>
                  </a:lnTo>
                  <a:lnTo>
                    <a:pt x="470471" y="1879"/>
                  </a:lnTo>
                  <a:lnTo>
                    <a:pt x="470471" y="86055"/>
                  </a:lnTo>
                  <a:lnTo>
                    <a:pt x="453631" y="86055"/>
                  </a:lnTo>
                  <a:lnTo>
                    <a:pt x="462051" y="36487"/>
                  </a:lnTo>
                  <a:lnTo>
                    <a:pt x="470471" y="86055"/>
                  </a:lnTo>
                  <a:lnTo>
                    <a:pt x="470471" y="1879"/>
                  </a:lnTo>
                  <a:lnTo>
                    <a:pt x="451764" y="1879"/>
                  </a:lnTo>
                  <a:lnTo>
                    <a:pt x="428383" y="124409"/>
                  </a:lnTo>
                  <a:lnTo>
                    <a:pt x="448030" y="124409"/>
                  </a:lnTo>
                  <a:lnTo>
                    <a:pt x="451764" y="101955"/>
                  </a:lnTo>
                  <a:lnTo>
                    <a:pt x="473278" y="101955"/>
                  </a:lnTo>
                  <a:lnTo>
                    <a:pt x="477024" y="124409"/>
                  </a:lnTo>
                  <a:lnTo>
                    <a:pt x="498538" y="124409"/>
                  </a:lnTo>
                  <a:close/>
                </a:path>
                <a:path w="1027430" h="1169670">
                  <a:moveTo>
                    <a:pt x="514438" y="682802"/>
                  </a:moveTo>
                  <a:lnTo>
                    <a:pt x="244119" y="526592"/>
                  </a:lnTo>
                  <a:lnTo>
                    <a:pt x="244119" y="1031671"/>
                  </a:lnTo>
                  <a:lnTo>
                    <a:pt x="514438" y="1113053"/>
                  </a:lnTo>
                  <a:lnTo>
                    <a:pt x="514438" y="682802"/>
                  </a:lnTo>
                  <a:close/>
                </a:path>
                <a:path w="1027430" h="1169670">
                  <a:moveTo>
                    <a:pt x="552780" y="107569"/>
                  </a:moveTo>
                  <a:lnTo>
                    <a:pt x="528459" y="107569"/>
                  </a:lnTo>
                  <a:lnTo>
                    <a:pt x="528459" y="1879"/>
                  </a:lnTo>
                  <a:lnTo>
                    <a:pt x="507885" y="1879"/>
                  </a:lnTo>
                  <a:lnTo>
                    <a:pt x="507885" y="124409"/>
                  </a:lnTo>
                  <a:lnTo>
                    <a:pt x="552780" y="124409"/>
                  </a:lnTo>
                  <a:lnTo>
                    <a:pt x="552780" y="107569"/>
                  </a:lnTo>
                  <a:close/>
                </a:path>
                <a:path w="1027430" h="1169670">
                  <a:moveTo>
                    <a:pt x="554647" y="211391"/>
                  </a:moveTo>
                  <a:lnTo>
                    <a:pt x="525653" y="180517"/>
                  </a:lnTo>
                  <a:lnTo>
                    <a:pt x="511759" y="182880"/>
                  </a:lnTo>
                  <a:lnTo>
                    <a:pt x="502158" y="189522"/>
                  </a:lnTo>
                  <a:lnTo>
                    <a:pt x="496595" y="199859"/>
                  </a:lnTo>
                  <a:lnTo>
                    <a:pt x="494792" y="213258"/>
                  </a:lnTo>
                  <a:lnTo>
                    <a:pt x="494792" y="273126"/>
                  </a:lnTo>
                  <a:lnTo>
                    <a:pt x="496595" y="286702"/>
                  </a:lnTo>
                  <a:lnTo>
                    <a:pt x="502158" y="297561"/>
                  </a:lnTo>
                  <a:lnTo>
                    <a:pt x="511759" y="305079"/>
                  </a:lnTo>
                  <a:lnTo>
                    <a:pt x="525653" y="308660"/>
                  </a:lnTo>
                  <a:lnTo>
                    <a:pt x="539267" y="306336"/>
                  </a:lnTo>
                  <a:lnTo>
                    <a:pt x="548220" y="299897"/>
                  </a:lnTo>
                  <a:lnTo>
                    <a:pt x="552754" y="290893"/>
                  </a:lnTo>
                  <a:lnTo>
                    <a:pt x="553148" y="290118"/>
                  </a:lnTo>
                  <a:lnTo>
                    <a:pt x="554647" y="277799"/>
                  </a:lnTo>
                  <a:lnTo>
                    <a:pt x="554647" y="256286"/>
                  </a:lnTo>
                  <a:lnTo>
                    <a:pt x="535940" y="256286"/>
                  </a:lnTo>
                  <a:lnTo>
                    <a:pt x="535940" y="286219"/>
                  </a:lnTo>
                  <a:lnTo>
                    <a:pt x="533146" y="290893"/>
                  </a:lnTo>
                  <a:lnTo>
                    <a:pt x="518172" y="290893"/>
                  </a:lnTo>
                  <a:lnTo>
                    <a:pt x="515366" y="285280"/>
                  </a:lnTo>
                  <a:lnTo>
                    <a:pt x="515366" y="203911"/>
                  </a:lnTo>
                  <a:lnTo>
                    <a:pt x="518172" y="198297"/>
                  </a:lnTo>
                  <a:lnTo>
                    <a:pt x="533146" y="198297"/>
                  </a:lnTo>
                  <a:lnTo>
                    <a:pt x="535940" y="202971"/>
                  </a:lnTo>
                  <a:lnTo>
                    <a:pt x="535940" y="226352"/>
                  </a:lnTo>
                  <a:lnTo>
                    <a:pt x="554647" y="226352"/>
                  </a:lnTo>
                  <a:lnTo>
                    <a:pt x="554647" y="211391"/>
                  </a:lnTo>
                  <a:close/>
                </a:path>
                <a:path w="1027430" h="1169670">
                  <a:moveTo>
                    <a:pt x="583653" y="1879"/>
                  </a:moveTo>
                  <a:lnTo>
                    <a:pt x="563067" y="1879"/>
                  </a:lnTo>
                  <a:lnTo>
                    <a:pt x="563067" y="124409"/>
                  </a:lnTo>
                  <a:lnTo>
                    <a:pt x="583653" y="124409"/>
                  </a:lnTo>
                  <a:lnTo>
                    <a:pt x="583653" y="1879"/>
                  </a:lnTo>
                  <a:close/>
                </a:path>
                <a:path w="1027430" h="1169670">
                  <a:moveTo>
                    <a:pt x="632282" y="304927"/>
                  </a:moveTo>
                  <a:lnTo>
                    <a:pt x="628002" y="282473"/>
                  </a:lnTo>
                  <a:lnTo>
                    <a:pt x="624967" y="266573"/>
                  </a:lnTo>
                  <a:lnTo>
                    <a:pt x="615505" y="217004"/>
                  </a:lnTo>
                  <a:lnTo>
                    <a:pt x="608901" y="182397"/>
                  </a:lnTo>
                  <a:lnTo>
                    <a:pt x="604227" y="182397"/>
                  </a:lnTo>
                  <a:lnTo>
                    <a:pt x="604227" y="266573"/>
                  </a:lnTo>
                  <a:lnTo>
                    <a:pt x="587387" y="266573"/>
                  </a:lnTo>
                  <a:lnTo>
                    <a:pt x="595807" y="217004"/>
                  </a:lnTo>
                  <a:lnTo>
                    <a:pt x="604227" y="266573"/>
                  </a:lnTo>
                  <a:lnTo>
                    <a:pt x="604227" y="182397"/>
                  </a:lnTo>
                  <a:lnTo>
                    <a:pt x="585520" y="182397"/>
                  </a:lnTo>
                  <a:lnTo>
                    <a:pt x="562140" y="304927"/>
                  </a:lnTo>
                  <a:lnTo>
                    <a:pt x="581774" y="304927"/>
                  </a:lnTo>
                  <a:lnTo>
                    <a:pt x="585520" y="282473"/>
                  </a:lnTo>
                  <a:lnTo>
                    <a:pt x="607034" y="282473"/>
                  </a:lnTo>
                  <a:lnTo>
                    <a:pt x="610768" y="304927"/>
                  </a:lnTo>
                  <a:lnTo>
                    <a:pt x="632282" y="304927"/>
                  </a:lnTo>
                  <a:close/>
                </a:path>
                <a:path w="1027430" h="1169670">
                  <a:moveTo>
                    <a:pt x="649122" y="1879"/>
                  </a:moveTo>
                  <a:lnTo>
                    <a:pt x="593940" y="1879"/>
                  </a:lnTo>
                  <a:lnTo>
                    <a:pt x="594868" y="18707"/>
                  </a:lnTo>
                  <a:lnTo>
                    <a:pt x="611708" y="18707"/>
                  </a:lnTo>
                  <a:lnTo>
                    <a:pt x="611708" y="124409"/>
                  </a:lnTo>
                  <a:lnTo>
                    <a:pt x="632282" y="124409"/>
                  </a:lnTo>
                  <a:lnTo>
                    <a:pt x="632282" y="18707"/>
                  </a:lnTo>
                  <a:lnTo>
                    <a:pt x="649122" y="18707"/>
                  </a:lnTo>
                  <a:lnTo>
                    <a:pt x="649122" y="1879"/>
                  </a:lnTo>
                  <a:close/>
                </a:path>
                <a:path w="1027430" h="1169670">
                  <a:moveTo>
                    <a:pt x="684669" y="182397"/>
                  </a:moveTo>
                  <a:lnTo>
                    <a:pt x="630415" y="182397"/>
                  </a:lnTo>
                  <a:lnTo>
                    <a:pt x="630415" y="199224"/>
                  </a:lnTo>
                  <a:lnTo>
                    <a:pt x="647255" y="199224"/>
                  </a:lnTo>
                  <a:lnTo>
                    <a:pt x="647255" y="304927"/>
                  </a:lnTo>
                  <a:lnTo>
                    <a:pt x="667829" y="304927"/>
                  </a:lnTo>
                  <a:lnTo>
                    <a:pt x="667829" y="199224"/>
                  </a:lnTo>
                  <a:lnTo>
                    <a:pt x="684669" y="199224"/>
                  </a:lnTo>
                  <a:lnTo>
                    <a:pt x="684669" y="182397"/>
                  </a:lnTo>
                  <a:close/>
                </a:path>
                <a:path w="1027430" h="1169670">
                  <a:moveTo>
                    <a:pt x="716470" y="182397"/>
                  </a:moveTo>
                  <a:lnTo>
                    <a:pt x="695883" y="182397"/>
                  </a:lnTo>
                  <a:lnTo>
                    <a:pt x="695883" y="304927"/>
                  </a:lnTo>
                  <a:lnTo>
                    <a:pt x="716470" y="304927"/>
                  </a:lnTo>
                  <a:lnTo>
                    <a:pt x="716470" y="182397"/>
                  </a:lnTo>
                  <a:close/>
                </a:path>
                <a:path w="1027430" h="1169670">
                  <a:moveTo>
                    <a:pt x="720204" y="1879"/>
                  </a:moveTo>
                  <a:lnTo>
                    <a:pt x="700570" y="1879"/>
                  </a:lnTo>
                  <a:lnTo>
                    <a:pt x="688403" y="48641"/>
                  </a:lnTo>
                  <a:lnTo>
                    <a:pt x="676249" y="1879"/>
                  </a:lnTo>
                  <a:lnTo>
                    <a:pt x="654735" y="1879"/>
                  </a:lnTo>
                  <a:lnTo>
                    <a:pt x="678116" y="77635"/>
                  </a:lnTo>
                  <a:lnTo>
                    <a:pt x="678116" y="124409"/>
                  </a:lnTo>
                  <a:lnTo>
                    <a:pt x="698690" y="124409"/>
                  </a:lnTo>
                  <a:lnTo>
                    <a:pt x="698690" y="77635"/>
                  </a:lnTo>
                  <a:lnTo>
                    <a:pt x="706932" y="48641"/>
                  </a:lnTo>
                  <a:lnTo>
                    <a:pt x="720204" y="1879"/>
                  </a:lnTo>
                  <a:close/>
                </a:path>
                <a:path w="1027430" h="1169670">
                  <a:moveTo>
                    <a:pt x="793165" y="213258"/>
                  </a:moveTo>
                  <a:lnTo>
                    <a:pt x="791222" y="200253"/>
                  </a:lnTo>
                  <a:lnTo>
                    <a:pt x="789571" y="197358"/>
                  </a:lnTo>
                  <a:lnTo>
                    <a:pt x="785329" y="189877"/>
                  </a:lnTo>
                  <a:lnTo>
                    <a:pt x="775411" y="183007"/>
                  </a:lnTo>
                  <a:lnTo>
                    <a:pt x="772579" y="182511"/>
                  </a:lnTo>
                  <a:lnTo>
                    <a:pt x="772579" y="202971"/>
                  </a:lnTo>
                  <a:lnTo>
                    <a:pt x="772579" y="284340"/>
                  </a:lnTo>
                  <a:lnTo>
                    <a:pt x="768845" y="289026"/>
                  </a:lnTo>
                  <a:lnTo>
                    <a:pt x="762292" y="289953"/>
                  </a:lnTo>
                  <a:lnTo>
                    <a:pt x="754811" y="289953"/>
                  </a:lnTo>
                  <a:lnTo>
                    <a:pt x="752005" y="284340"/>
                  </a:lnTo>
                  <a:lnTo>
                    <a:pt x="752005" y="202971"/>
                  </a:lnTo>
                  <a:lnTo>
                    <a:pt x="754811" y="197358"/>
                  </a:lnTo>
                  <a:lnTo>
                    <a:pt x="769785" y="197358"/>
                  </a:lnTo>
                  <a:lnTo>
                    <a:pt x="772579" y="202971"/>
                  </a:lnTo>
                  <a:lnTo>
                    <a:pt x="772579" y="182511"/>
                  </a:lnTo>
                  <a:lnTo>
                    <a:pt x="732294" y="199859"/>
                  </a:lnTo>
                  <a:lnTo>
                    <a:pt x="730491" y="213258"/>
                  </a:lnTo>
                  <a:lnTo>
                    <a:pt x="730491" y="273126"/>
                  </a:lnTo>
                  <a:lnTo>
                    <a:pt x="732294" y="286651"/>
                  </a:lnTo>
                  <a:lnTo>
                    <a:pt x="737857" y="297205"/>
                  </a:lnTo>
                  <a:lnTo>
                    <a:pt x="747458" y="303898"/>
                  </a:lnTo>
                  <a:lnTo>
                    <a:pt x="761365" y="305854"/>
                  </a:lnTo>
                  <a:lnTo>
                    <a:pt x="775804" y="303377"/>
                  </a:lnTo>
                  <a:lnTo>
                    <a:pt x="785685" y="296506"/>
                  </a:lnTo>
                  <a:lnTo>
                    <a:pt x="789254" y="289953"/>
                  </a:lnTo>
                  <a:lnTo>
                    <a:pt x="791349" y="286131"/>
                  </a:lnTo>
                  <a:lnTo>
                    <a:pt x="793165" y="273126"/>
                  </a:lnTo>
                  <a:lnTo>
                    <a:pt x="793165" y="213258"/>
                  </a:lnTo>
                  <a:close/>
                </a:path>
                <a:path w="1027430" h="1169670">
                  <a:moveTo>
                    <a:pt x="815606" y="526592"/>
                  </a:moveTo>
                  <a:lnTo>
                    <a:pt x="543433" y="683729"/>
                  </a:lnTo>
                  <a:lnTo>
                    <a:pt x="543433" y="1113053"/>
                  </a:lnTo>
                  <a:lnTo>
                    <a:pt x="815606" y="1030744"/>
                  </a:lnTo>
                  <a:lnTo>
                    <a:pt x="815606" y="526592"/>
                  </a:lnTo>
                  <a:close/>
                </a:path>
                <a:path w="1027430" h="1169670">
                  <a:moveTo>
                    <a:pt x="866114" y="183324"/>
                  </a:moveTo>
                  <a:lnTo>
                    <a:pt x="849287" y="183324"/>
                  </a:lnTo>
                  <a:lnTo>
                    <a:pt x="849287" y="253479"/>
                  </a:lnTo>
                  <a:lnTo>
                    <a:pt x="841197" y="228231"/>
                  </a:lnTo>
                  <a:lnTo>
                    <a:pt x="826833" y="183324"/>
                  </a:lnTo>
                  <a:lnTo>
                    <a:pt x="806259" y="183324"/>
                  </a:lnTo>
                  <a:lnTo>
                    <a:pt x="806259" y="305854"/>
                  </a:lnTo>
                  <a:lnTo>
                    <a:pt x="824026" y="305854"/>
                  </a:lnTo>
                  <a:lnTo>
                    <a:pt x="824026" y="228231"/>
                  </a:lnTo>
                  <a:lnTo>
                    <a:pt x="848347" y="305854"/>
                  </a:lnTo>
                  <a:lnTo>
                    <a:pt x="866114" y="305854"/>
                  </a:lnTo>
                  <a:lnTo>
                    <a:pt x="866114" y="253479"/>
                  </a:lnTo>
                  <a:lnTo>
                    <a:pt x="866114" y="183324"/>
                  </a:lnTo>
                  <a:close/>
                </a:path>
                <a:path w="1027430" h="1169670">
                  <a:moveTo>
                    <a:pt x="873607" y="549046"/>
                  </a:moveTo>
                  <a:lnTo>
                    <a:pt x="844600" y="525665"/>
                  </a:lnTo>
                  <a:lnTo>
                    <a:pt x="844600" y="1044765"/>
                  </a:lnTo>
                  <a:lnTo>
                    <a:pt x="544360" y="1142047"/>
                  </a:lnTo>
                  <a:lnTo>
                    <a:pt x="514438" y="1142047"/>
                  </a:lnTo>
                  <a:lnTo>
                    <a:pt x="215125" y="1058799"/>
                  </a:lnTo>
                  <a:lnTo>
                    <a:pt x="215125" y="525665"/>
                  </a:lnTo>
                  <a:lnTo>
                    <a:pt x="186131" y="549046"/>
                  </a:lnTo>
                  <a:lnTo>
                    <a:pt x="186131" y="1078445"/>
                  </a:lnTo>
                  <a:lnTo>
                    <a:pt x="512559" y="1169174"/>
                  </a:lnTo>
                  <a:lnTo>
                    <a:pt x="546239" y="1169174"/>
                  </a:lnTo>
                  <a:lnTo>
                    <a:pt x="846480" y="1073772"/>
                  </a:lnTo>
                  <a:lnTo>
                    <a:pt x="873607" y="1065352"/>
                  </a:lnTo>
                  <a:lnTo>
                    <a:pt x="873607" y="549046"/>
                  </a:lnTo>
                  <a:close/>
                </a:path>
                <a:path w="1027430" h="1169670">
                  <a:moveTo>
                    <a:pt x="1026998" y="573366"/>
                  </a:moveTo>
                  <a:lnTo>
                    <a:pt x="963396" y="573366"/>
                  </a:lnTo>
                  <a:lnTo>
                    <a:pt x="963396" y="1022324"/>
                  </a:lnTo>
                  <a:lnTo>
                    <a:pt x="995197" y="1133627"/>
                  </a:lnTo>
                  <a:lnTo>
                    <a:pt x="1026998" y="1022324"/>
                  </a:lnTo>
                  <a:lnTo>
                    <a:pt x="1026998" y="573366"/>
                  </a:lnTo>
                  <a:close/>
                </a:path>
                <a:path w="1027430" h="1169670">
                  <a:moveTo>
                    <a:pt x="1026998" y="514438"/>
                  </a:moveTo>
                  <a:lnTo>
                    <a:pt x="1024521" y="501967"/>
                  </a:lnTo>
                  <a:lnTo>
                    <a:pt x="1017765" y="491871"/>
                  </a:lnTo>
                  <a:lnTo>
                    <a:pt x="1007656" y="485101"/>
                  </a:lnTo>
                  <a:lnTo>
                    <a:pt x="995197" y="482638"/>
                  </a:lnTo>
                  <a:lnTo>
                    <a:pt x="982726" y="485101"/>
                  </a:lnTo>
                  <a:lnTo>
                    <a:pt x="972629" y="491871"/>
                  </a:lnTo>
                  <a:lnTo>
                    <a:pt x="965860" y="501967"/>
                  </a:lnTo>
                  <a:lnTo>
                    <a:pt x="963396" y="514438"/>
                  </a:lnTo>
                  <a:lnTo>
                    <a:pt x="963396" y="549046"/>
                  </a:lnTo>
                  <a:lnTo>
                    <a:pt x="1026998" y="549046"/>
                  </a:lnTo>
                  <a:lnTo>
                    <a:pt x="1026998" y="514438"/>
                  </a:lnTo>
                  <a:close/>
                </a:path>
              </a:pathLst>
            </a:custGeom>
            <a:solidFill>
              <a:srgbClr val="FFFFFF"/>
            </a:solidFill>
          </p:spPr>
          <p:txBody>
            <a:bodyPr wrap="square" lIns="0" tIns="0" rIns="0" bIns="0" rtlCol="0"/>
            <a:lstStyle/>
            <a:p>
              <a:endParaRPr/>
            </a:p>
          </p:txBody>
        </p:sp>
      </p:grpSp>
      <p:pic>
        <p:nvPicPr>
          <p:cNvPr id="8" name="object 8"/>
          <p:cNvPicPr/>
          <p:nvPr/>
        </p:nvPicPr>
        <p:blipFill>
          <a:blip r:embed="rId3" cstate="print"/>
          <a:stretch>
            <a:fillRect/>
          </a:stretch>
        </p:blipFill>
        <p:spPr>
          <a:xfrm>
            <a:off x="12148997" y="3515983"/>
            <a:ext cx="1504950" cy="1504950"/>
          </a:xfrm>
          <a:prstGeom prst="rect">
            <a:avLst/>
          </a:prstGeom>
        </p:spPr>
      </p:pic>
      <p:grpSp>
        <p:nvGrpSpPr>
          <p:cNvPr id="9" name="object 9"/>
          <p:cNvGrpSpPr/>
          <p:nvPr/>
        </p:nvGrpSpPr>
        <p:grpSpPr>
          <a:xfrm>
            <a:off x="12148997" y="1775430"/>
            <a:ext cx="1504950" cy="1504950"/>
            <a:chOff x="12148997" y="1775430"/>
            <a:chExt cx="1504950" cy="1504950"/>
          </a:xfrm>
        </p:grpSpPr>
        <p:sp>
          <p:nvSpPr>
            <p:cNvPr id="10" name="object 10"/>
            <p:cNvSpPr/>
            <p:nvPr/>
          </p:nvSpPr>
          <p:spPr>
            <a:xfrm>
              <a:off x="12148997" y="1775430"/>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4B9E37"/>
            </a:solidFill>
          </p:spPr>
          <p:txBody>
            <a:bodyPr wrap="square" lIns="0" tIns="0" rIns="0" bIns="0" rtlCol="0"/>
            <a:lstStyle/>
            <a:p>
              <a:endParaRPr/>
            </a:p>
          </p:txBody>
        </p:sp>
        <p:sp>
          <p:nvSpPr>
            <p:cNvPr id="11" name="object 11"/>
            <p:cNvSpPr/>
            <p:nvPr/>
          </p:nvSpPr>
          <p:spPr>
            <a:xfrm>
              <a:off x="12293029" y="1898903"/>
              <a:ext cx="1143000" cy="1149985"/>
            </a:xfrm>
            <a:custGeom>
              <a:avLst/>
              <a:gdLst/>
              <a:ahLst/>
              <a:cxnLst/>
              <a:rect l="l" t="t" r="r" b="b"/>
              <a:pathLst>
                <a:path w="1143000" h="1149985">
                  <a:moveTo>
                    <a:pt x="144043" y="196418"/>
                  </a:moveTo>
                  <a:lnTo>
                    <a:pt x="141744" y="177330"/>
                  </a:lnTo>
                  <a:lnTo>
                    <a:pt x="134810" y="162280"/>
                  </a:lnTo>
                  <a:lnTo>
                    <a:pt x="123126" y="151434"/>
                  </a:lnTo>
                  <a:lnTo>
                    <a:pt x="106629" y="144970"/>
                  </a:lnTo>
                  <a:lnTo>
                    <a:pt x="120713" y="138150"/>
                  </a:lnTo>
                  <a:lnTo>
                    <a:pt x="131648" y="127558"/>
                  </a:lnTo>
                  <a:lnTo>
                    <a:pt x="138722" y="113271"/>
                  </a:lnTo>
                  <a:lnTo>
                    <a:pt x="141236" y="95402"/>
                  </a:lnTo>
                  <a:lnTo>
                    <a:pt x="141236" y="69215"/>
                  </a:lnTo>
                  <a:lnTo>
                    <a:pt x="137287" y="40246"/>
                  </a:lnTo>
                  <a:lnTo>
                    <a:pt x="125107" y="18465"/>
                  </a:lnTo>
                  <a:lnTo>
                    <a:pt x="104152" y="4762"/>
                  </a:lnTo>
                  <a:lnTo>
                    <a:pt x="73888" y="0"/>
                  </a:lnTo>
                  <a:lnTo>
                    <a:pt x="40690" y="5524"/>
                  </a:lnTo>
                  <a:lnTo>
                    <a:pt x="18707" y="21043"/>
                  </a:lnTo>
                  <a:lnTo>
                    <a:pt x="6553" y="44983"/>
                  </a:lnTo>
                  <a:lnTo>
                    <a:pt x="2806" y="75755"/>
                  </a:lnTo>
                  <a:lnTo>
                    <a:pt x="2806" y="102882"/>
                  </a:lnTo>
                  <a:lnTo>
                    <a:pt x="49580" y="102882"/>
                  </a:lnTo>
                  <a:lnTo>
                    <a:pt x="49580" y="72021"/>
                  </a:lnTo>
                  <a:lnTo>
                    <a:pt x="50698" y="59448"/>
                  </a:lnTo>
                  <a:lnTo>
                    <a:pt x="54368" y="50038"/>
                  </a:lnTo>
                  <a:lnTo>
                    <a:pt x="61023" y="44132"/>
                  </a:lnTo>
                  <a:lnTo>
                    <a:pt x="71094" y="42087"/>
                  </a:lnTo>
                  <a:lnTo>
                    <a:pt x="81153" y="43954"/>
                  </a:lnTo>
                  <a:lnTo>
                    <a:pt x="87807" y="49339"/>
                  </a:lnTo>
                  <a:lnTo>
                    <a:pt x="91478" y="57873"/>
                  </a:lnTo>
                  <a:lnTo>
                    <a:pt x="92595" y="69215"/>
                  </a:lnTo>
                  <a:lnTo>
                    <a:pt x="92595" y="101942"/>
                  </a:lnTo>
                  <a:lnTo>
                    <a:pt x="90728" y="112458"/>
                  </a:lnTo>
                  <a:lnTo>
                    <a:pt x="85356" y="120065"/>
                  </a:lnTo>
                  <a:lnTo>
                    <a:pt x="76822" y="124701"/>
                  </a:lnTo>
                  <a:lnTo>
                    <a:pt x="65481" y="126263"/>
                  </a:lnTo>
                  <a:lnTo>
                    <a:pt x="45834" y="126263"/>
                  </a:lnTo>
                  <a:lnTo>
                    <a:pt x="45834" y="165544"/>
                  </a:lnTo>
                  <a:lnTo>
                    <a:pt x="67348" y="165544"/>
                  </a:lnTo>
                  <a:lnTo>
                    <a:pt x="78790" y="167119"/>
                  </a:lnTo>
                  <a:lnTo>
                    <a:pt x="86639" y="171742"/>
                  </a:lnTo>
                  <a:lnTo>
                    <a:pt x="91160" y="179362"/>
                  </a:lnTo>
                  <a:lnTo>
                    <a:pt x="92595" y="189865"/>
                  </a:lnTo>
                  <a:lnTo>
                    <a:pt x="92595" y="240372"/>
                  </a:lnTo>
                  <a:lnTo>
                    <a:pt x="91198" y="251320"/>
                  </a:lnTo>
                  <a:lnTo>
                    <a:pt x="86995" y="259905"/>
                  </a:lnTo>
                  <a:lnTo>
                    <a:pt x="79971" y="265493"/>
                  </a:lnTo>
                  <a:lnTo>
                    <a:pt x="70154" y="267500"/>
                  </a:lnTo>
                  <a:lnTo>
                    <a:pt x="59004" y="265455"/>
                  </a:lnTo>
                  <a:lnTo>
                    <a:pt x="51803" y="259549"/>
                  </a:lnTo>
                  <a:lnTo>
                    <a:pt x="47929" y="250139"/>
                  </a:lnTo>
                  <a:lnTo>
                    <a:pt x="46774" y="237566"/>
                  </a:lnTo>
                  <a:lnTo>
                    <a:pt x="46774" y="194551"/>
                  </a:lnTo>
                  <a:lnTo>
                    <a:pt x="0" y="194551"/>
                  </a:lnTo>
                  <a:lnTo>
                    <a:pt x="0" y="234759"/>
                  </a:lnTo>
                  <a:lnTo>
                    <a:pt x="3733" y="265938"/>
                  </a:lnTo>
                  <a:lnTo>
                    <a:pt x="15786" y="289826"/>
                  </a:lnTo>
                  <a:lnTo>
                    <a:pt x="37490" y="305130"/>
                  </a:lnTo>
                  <a:lnTo>
                    <a:pt x="70154" y="310527"/>
                  </a:lnTo>
                  <a:lnTo>
                    <a:pt x="103403" y="305625"/>
                  </a:lnTo>
                  <a:lnTo>
                    <a:pt x="126390" y="291706"/>
                  </a:lnTo>
                  <a:lnTo>
                    <a:pt x="139738" y="269887"/>
                  </a:lnTo>
                  <a:lnTo>
                    <a:pt x="144043" y="241312"/>
                  </a:lnTo>
                  <a:lnTo>
                    <a:pt x="144043" y="196418"/>
                  </a:lnTo>
                  <a:close/>
                </a:path>
                <a:path w="1143000" h="1149985">
                  <a:moveTo>
                    <a:pt x="346075" y="32727"/>
                  </a:moveTo>
                  <a:lnTo>
                    <a:pt x="316141" y="1866"/>
                  </a:lnTo>
                  <a:lnTo>
                    <a:pt x="302247" y="4216"/>
                  </a:lnTo>
                  <a:lnTo>
                    <a:pt x="292646" y="10871"/>
                  </a:lnTo>
                  <a:lnTo>
                    <a:pt x="287083" y="21196"/>
                  </a:lnTo>
                  <a:lnTo>
                    <a:pt x="285280" y="34607"/>
                  </a:lnTo>
                  <a:lnTo>
                    <a:pt x="285280" y="94462"/>
                  </a:lnTo>
                  <a:lnTo>
                    <a:pt x="286867" y="107467"/>
                  </a:lnTo>
                  <a:lnTo>
                    <a:pt x="291706" y="117843"/>
                  </a:lnTo>
                  <a:lnTo>
                    <a:pt x="299885" y="124714"/>
                  </a:lnTo>
                  <a:lnTo>
                    <a:pt x="311467" y="127203"/>
                  </a:lnTo>
                  <a:lnTo>
                    <a:pt x="322694" y="127203"/>
                  </a:lnTo>
                  <a:lnTo>
                    <a:pt x="328307" y="121589"/>
                  </a:lnTo>
                  <a:lnTo>
                    <a:pt x="331114" y="112242"/>
                  </a:lnTo>
                  <a:lnTo>
                    <a:pt x="331114" y="125336"/>
                  </a:lnTo>
                  <a:lnTo>
                    <a:pt x="346075" y="125336"/>
                  </a:lnTo>
                  <a:lnTo>
                    <a:pt x="346075" y="112242"/>
                  </a:lnTo>
                  <a:lnTo>
                    <a:pt x="346075" y="59855"/>
                  </a:lnTo>
                  <a:lnTo>
                    <a:pt x="318020" y="59855"/>
                  </a:lnTo>
                  <a:lnTo>
                    <a:pt x="318020" y="78562"/>
                  </a:lnTo>
                  <a:lnTo>
                    <a:pt x="327367" y="78562"/>
                  </a:lnTo>
                  <a:lnTo>
                    <a:pt x="327367" y="108496"/>
                  </a:lnTo>
                  <a:lnTo>
                    <a:pt x="323634" y="112242"/>
                  </a:lnTo>
                  <a:lnTo>
                    <a:pt x="309600" y="112242"/>
                  </a:lnTo>
                  <a:lnTo>
                    <a:pt x="306793" y="106629"/>
                  </a:lnTo>
                  <a:lnTo>
                    <a:pt x="306793" y="25247"/>
                  </a:lnTo>
                  <a:lnTo>
                    <a:pt x="309600" y="19634"/>
                  </a:lnTo>
                  <a:lnTo>
                    <a:pt x="324561" y="19634"/>
                  </a:lnTo>
                  <a:lnTo>
                    <a:pt x="327367" y="24320"/>
                  </a:lnTo>
                  <a:lnTo>
                    <a:pt x="327367" y="43954"/>
                  </a:lnTo>
                  <a:lnTo>
                    <a:pt x="346075" y="43954"/>
                  </a:lnTo>
                  <a:lnTo>
                    <a:pt x="346075" y="32727"/>
                  </a:lnTo>
                  <a:close/>
                </a:path>
                <a:path w="1143000" h="1149985">
                  <a:moveTo>
                    <a:pt x="352628" y="305854"/>
                  </a:moveTo>
                  <a:lnTo>
                    <a:pt x="348335" y="283400"/>
                  </a:lnTo>
                  <a:lnTo>
                    <a:pt x="345300" y="267500"/>
                  </a:lnTo>
                  <a:lnTo>
                    <a:pt x="335838" y="217932"/>
                  </a:lnTo>
                  <a:lnTo>
                    <a:pt x="329234" y="183324"/>
                  </a:lnTo>
                  <a:lnTo>
                    <a:pt x="325501" y="183324"/>
                  </a:lnTo>
                  <a:lnTo>
                    <a:pt x="325501" y="267500"/>
                  </a:lnTo>
                  <a:lnTo>
                    <a:pt x="308660" y="267500"/>
                  </a:lnTo>
                  <a:lnTo>
                    <a:pt x="317080" y="217932"/>
                  </a:lnTo>
                  <a:lnTo>
                    <a:pt x="325501" y="267500"/>
                  </a:lnTo>
                  <a:lnTo>
                    <a:pt x="325501" y="183324"/>
                  </a:lnTo>
                  <a:lnTo>
                    <a:pt x="305854" y="183324"/>
                  </a:lnTo>
                  <a:lnTo>
                    <a:pt x="282473" y="305854"/>
                  </a:lnTo>
                  <a:lnTo>
                    <a:pt x="302120" y="305854"/>
                  </a:lnTo>
                  <a:lnTo>
                    <a:pt x="305854" y="283400"/>
                  </a:lnTo>
                  <a:lnTo>
                    <a:pt x="327367" y="283400"/>
                  </a:lnTo>
                  <a:lnTo>
                    <a:pt x="331114" y="305854"/>
                  </a:lnTo>
                  <a:lnTo>
                    <a:pt x="352628" y="305854"/>
                  </a:lnTo>
                  <a:close/>
                </a:path>
                <a:path w="1143000" h="1149985">
                  <a:moveTo>
                    <a:pt x="420903" y="184251"/>
                  </a:moveTo>
                  <a:lnTo>
                    <a:pt x="404063" y="184251"/>
                  </a:lnTo>
                  <a:lnTo>
                    <a:pt x="404063" y="254406"/>
                  </a:lnTo>
                  <a:lnTo>
                    <a:pt x="395986" y="229158"/>
                  </a:lnTo>
                  <a:lnTo>
                    <a:pt x="381622" y="184251"/>
                  </a:lnTo>
                  <a:lnTo>
                    <a:pt x="361035" y="184251"/>
                  </a:lnTo>
                  <a:lnTo>
                    <a:pt x="361035" y="306781"/>
                  </a:lnTo>
                  <a:lnTo>
                    <a:pt x="378815" y="306781"/>
                  </a:lnTo>
                  <a:lnTo>
                    <a:pt x="378815" y="229158"/>
                  </a:lnTo>
                  <a:lnTo>
                    <a:pt x="403136" y="306781"/>
                  </a:lnTo>
                  <a:lnTo>
                    <a:pt x="420903" y="306781"/>
                  </a:lnTo>
                  <a:lnTo>
                    <a:pt x="420903" y="254406"/>
                  </a:lnTo>
                  <a:lnTo>
                    <a:pt x="420903" y="184251"/>
                  </a:lnTo>
                  <a:close/>
                </a:path>
                <a:path w="1143000" h="1149985">
                  <a:moveTo>
                    <a:pt x="422770" y="34607"/>
                  </a:moveTo>
                  <a:lnTo>
                    <a:pt x="402196" y="3860"/>
                  </a:lnTo>
                  <a:lnTo>
                    <a:pt x="402196" y="23380"/>
                  </a:lnTo>
                  <a:lnTo>
                    <a:pt x="402196" y="104749"/>
                  </a:lnTo>
                  <a:lnTo>
                    <a:pt x="398449" y="110363"/>
                  </a:lnTo>
                  <a:lnTo>
                    <a:pt x="384429" y="110363"/>
                  </a:lnTo>
                  <a:lnTo>
                    <a:pt x="381622" y="104749"/>
                  </a:lnTo>
                  <a:lnTo>
                    <a:pt x="381622" y="23380"/>
                  </a:lnTo>
                  <a:lnTo>
                    <a:pt x="384429" y="17767"/>
                  </a:lnTo>
                  <a:lnTo>
                    <a:pt x="399389" y="17767"/>
                  </a:lnTo>
                  <a:lnTo>
                    <a:pt x="402196" y="23380"/>
                  </a:lnTo>
                  <a:lnTo>
                    <a:pt x="402196" y="3860"/>
                  </a:lnTo>
                  <a:lnTo>
                    <a:pt x="361899" y="21196"/>
                  </a:lnTo>
                  <a:lnTo>
                    <a:pt x="360108" y="34607"/>
                  </a:lnTo>
                  <a:lnTo>
                    <a:pt x="360108" y="94462"/>
                  </a:lnTo>
                  <a:lnTo>
                    <a:pt x="361899" y="107467"/>
                  </a:lnTo>
                  <a:lnTo>
                    <a:pt x="367474" y="117843"/>
                  </a:lnTo>
                  <a:lnTo>
                    <a:pt x="377075" y="124714"/>
                  </a:lnTo>
                  <a:lnTo>
                    <a:pt x="390969" y="127203"/>
                  </a:lnTo>
                  <a:lnTo>
                    <a:pt x="405409" y="124714"/>
                  </a:lnTo>
                  <a:lnTo>
                    <a:pt x="415290" y="117843"/>
                  </a:lnTo>
                  <a:lnTo>
                    <a:pt x="419379" y="110363"/>
                  </a:lnTo>
                  <a:lnTo>
                    <a:pt x="420966" y="107467"/>
                  </a:lnTo>
                  <a:lnTo>
                    <a:pt x="422770" y="94462"/>
                  </a:lnTo>
                  <a:lnTo>
                    <a:pt x="422770" y="34607"/>
                  </a:lnTo>
                  <a:close/>
                </a:path>
                <a:path w="1143000" h="1149985">
                  <a:moveTo>
                    <a:pt x="497598" y="216052"/>
                  </a:moveTo>
                  <a:lnTo>
                    <a:pt x="477024" y="184975"/>
                  </a:lnTo>
                  <a:lnTo>
                    <a:pt x="477024" y="204838"/>
                  </a:lnTo>
                  <a:lnTo>
                    <a:pt x="477024" y="284340"/>
                  </a:lnTo>
                  <a:lnTo>
                    <a:pt x="473278" y="289013"/>
                  </a:lnTo>
                  <a:lnTo>
                    <a:pt x="456450" y="289013"/>
                  </a:lnTo>
                  <a:lnTo>
                    <a:pt x="456450" y="200152"/>
                  </a:lnTo>
                  <a:lnTo>
                    <a:pt x="474218" y="200152"/>
                  </a:lnTo>
                  <a:lnTo>
                    <a:pt x="477024" y="204838"/>
                  </a:lnTo>
                  <a:lnTo>
                    <a:pt x="477024" y="184975"/>
                  </a:lnTo>
                  <a:lnTo>
                    <a:pt x="467664" y="183324"/>
                  </a:lnTo>
                  <a:lnTo>
                    <a:pt x="435864" y="183324"/>
                  </a:lnTo>
                  <a:lnTo>
                    <a:pt x="435864" y="305854"/>
                  </a:lnTo>
                  <a:lnTo>
                    <a:pt x="467664" y="305854"/>
                  </a:lnTo>
                  <a:lnTo>
                    <a:pt x="497598" y="273113"/>
                  </a:lnTo>
                  <a:lnTo>
                    <a:pt x="497598" y="216052"/>
                  </a:lnTo>
                  <a:close/>
                </a:path>
                <a:path w="1143000" h="1149985">
                  <a:moveTo>
                    <a:pt x="498538" y="34607"/>
                  </a:moveTo>
                  <a:lnTo>
                    <a:pt x="477964" y="3860"/>
                  </a:lnTo>
                  <a:lnTo>
                    <a:pt x="477964" y="23380"/>
                  </a:lnTo>
                  <a:lnTo>
                    <a:pt x="477964" y="104749"/>
                  </a:lnTo>
                  <a:lnTo>
                    <a:pt x="475157" y="110363"/>
                  </a:lnTo>
                  <a:lnTo>
                    <a:pt x="460184" y="110363"/>
                  </a:lnTo>
                  <a:lnTo>
                    <a:pt x="457377" y="104749"/>
                  </a:lnTo>
                  <a:lnTo>
                    <a:pt x="457377" y="23380"/>
                  </a:lnTo>
                  <a:lnTo>
                    <a:pt x="460184" y="17767"/>
                  </a:lnTo>
                  <a:lnTo>
                    <a:pt x="475157" y="17767"/>
                  </a:lnTo>
                  <a:lnTo>
                    <a:pt x="477964" y="23380"/>
                  </a:lnTo>
                  <a:lnTo>
                    <a:pt x="477964" y="3860"/>
                  </a:lnTo>
                  <a:lnTo>
                    <a:pt x="437667" y="21196"/>
                  </a:lnTo>
                  <a:lnTo>
                    <a:pt x="435864" y="34607"/>
                  </a:lnTo>
                  <a:lnTo>
                    <a:pt x="435864" y="94462"/>
                  </a:lnTo>
                  <a:lnTo>
                    <a:pt x="437667" y="107467"/>
                  </a:lnTo>
                  <a:lnTo>
                    <a:pt x="443230" y="117843"/>
                  </a:lnTo>
                  <a:lnTo>
                    <a:pt x="452831" y="124714"/>
                  </a:lnTo>
                  <a:lnTo>
                    <a:pt x="466737" y="127203"/>
                  </a:lnTo>
                  <a:lnTo>
                    <a:pt x="481177" y="124714"/>
                  </a:lnTo>
                  <a:lnTo>
                    <a:pt x="491058" y="117843"/>
                  </a:lnTo>
                  <a:lnTo>
                    <a:pt x="495147" y="110363"/>
                  </a:lnTo>
                  <a:lnTo>
                    <a:pt x="496722" y="107467"/>
                  </a:lnTo>
                  <a:lnTo>
                    <a:pt x="498538" y="94462"/>
                  </a:lnTo>
                  <a:lnTo>
                    <a:pt x="498538" y="34607"/>
                  </a:lnTo>
                  <a:close/>
                </a:path>
                <a:path w="1143000" h="1149985">
                  <a:moveTo>
                    <a:pt x="574294" y="35534"/>
                  </a:moveTo>
                  <a:lnTo>
                    <a:pt x="553720" y="4495"/>
                  </a:lnTo>
                  <a:lnTo>
                    <a:pt x="553720" y="24320"/>
                  </a:lnTo>
                  <a:lnTo>
                    <a:pt x="553720" y="103822"/>
                  </a:lnTo>
                  <a:lnTo>
                    <a:pt x="549973" y="108496"/>
                  </a:lnTo>
                  <a:lnTo>
                    <a:pt x="533146" y="108496"/>
                  </a:lnTo>
                  <a:lnTo>
                    <a:pt x="533146" y="19634"/>
                  </a:lnTo>
                  <a:lnTo>
                    <a:pt x="550913" y="19634"/>
                  </a:lnTo>
                  <a:lnTo>
                    <a:pt x="553720" y="24320"/>
                  </a:lnTo>
                  <a:lnTo>
                    <a:pt x="553720" y="4495"/>
                  </a:lnTo>
                  <a:lnTo>
                    <a:pt x="544372" y="2806"/>
                  </a:lnTo>
                  <a:lnTo>
                    <a:pt x="512572" y="2806"/>
                  </a:lnTo>
                  <a:lnTo>
                    <a:pt x="512572" y="125336"/>
                  </a:lnTo>
                  <a:lnTo>
                    <a:pt x="544372" y="125336"/>
                  </a:lnTo>
                  <a:lnTo>
                    <a:pt x="558507" y="122847"/>
                  </a:lnTo>
                  <a:lnTo>
                    <a:pt x="567753" y="115976"/>
                  </a:lnTo>
                  <a:lnTo>
                    <a:pt x="571373" y="108496"/>
                  </a:lnTo>
                  <a:lnTo>
                    <a:pt x="572782" y="105600"/>
                  </a:lnTo>
                  <a:lnTo>
                    <a:pt x="574294" y="92595"/>
                  </a:lnTo>
                  <a:lnTo>
                    <a:pt x="574294" y="35534"/>
                  </a:lnTo>
                  <a:close/>
                </a:path>
                <a:path w="1143000" h="1149985">
                  <a:moveTo>
                    <a:pt x="623874" y="183324"/>
                  </a:moveTo>
                  <a:lnTo>
                    <a:pt x="606094" y="183324"/>
                  </a:lnTo>
                  <a:lnTo>
                    <a:pt x="596747" y="260959"/>
                  </a:lnTo>
                  <a:lnTo>
                    <a:pt x="592277" y="230085"/>
                  </a:lnTo>
                  <a:lnTo>
                    <a:pt x="585520" y="183324"/>
                  </a:lnTo>
                  <a:lnTo>
                    <a:pt x="568680" y="183324"/>
                  </a:lnTo>
                  <a:lnTo>
                    <a:pt x="558393" y="260959"/>
                  </a:lnTo>
                  <a:lnTo>
                    <a:pt x="549046" y="183324"/>
                  </a:lnTo>
                  <a:lnTo>
                    <a:pt x="529399" y="183324"/>
                  </a:lnTo>
                  <a:lnTo>
                    <a:pt x="546239" y="305854"/>
                  </a:lnTo>
                  <a:lnTo>
                    <a:pt x="565873" y="305854"/>
                  </a:lnTo>
                  <a:lnTo>
                    <a:pt x="572528" y="260959"/>
                  </a:lnTo>
                  <a:lnTo>
                    <a:pt x="577100" y="230085"/>
                  </a:lnTo>
                  <a:lnTo>
                    <a:pt x="588327" y="305854"/>
                  </a:lnTo>
                  <a:lnTo>
                    <a:pt x="607974" y="305854"/>
                  </a:lnTo>
                  <a:lnTo>
                    <a:pt x="613791" y="260959"/>
                  </a:lnTo>
                  <a:lnTo>
                    <a:pt x="623874" y="183324"/>
                  </a:lnTo>
                  <a:close/>
                </a:path>
                <a:path w="1143000" h="1149985">
                  <a:moveTo>
                    <a:pt x="677189" y="3733"/>
                  </a:moveTo>
                  <a:lnTo>
                    <a:pt x="656602" y="3733"/>
                  </a:lnTo>
                  <a:lnTo>
                    <a:pt x="656602" y="56121"/>
                  </a:lnTo>
                  <a:lnTo>
                    <a:pt x="636968" y="56121"/>
                  </a:lnTo>
                  <a:lnTo>
                    <a:pt x="636968" y="3733"/>
                  </a:lnTo>
                  <a:lnTo>
                    <a:pt x="616381" y="3733"/>
                  </a:lnTo>
                  <a:lnTo>
                    <a:pt x="616381" y="126263"/>
                  </a:lnTo>
                  <a:lnTo>
                    <a:pt x="636968" y="126263"/>
                  </a:lnTo>
                  <a:lnTo>
                    <a:pt x="636968" y="72021"/>
                  </a:lnTo>
                  <a:lnTo>
                    <a:pt x="656602" y="72021"/>
                  </a:lnTo>
                  <a:lnTo>
                    <a:pt x="656602" y="126263"/>
                  </a:lnTo>
                  <a:lnTo>
                    <a:pt x="677189" y="126263"/>
                  </a:lnTo>
                  <a:lnTo>
                    <a:pt x="677189" y="72021"/>
                  </a:lnTo>
                  <a:lnTo>
                    <a:pt x="677189" y="56121"/>
                  </a:lnTo>
                  <a:lnTo>
                    <a:pt x="677189" y="3733"/>
                  </a:lnTo>
                  <a:close/>
                </a:path>
                <a:path w="1143000" h="1149985">
                  <a:moveTo>
                    <a:pt x="684669" y="183324"/>
                  </a:moveTo>
                  <a:lnTo>
                    <a:pt x="635088" y="183324"/>
                  </a:lnTo>
                  <a:lnTo>
                    <a:pt x="635088" y="306781"/>
                  </a:lnTo>
                  <a:lnTo>
                    <a:pt x="684669" y="306781"/>
                  </a:lnTo>
                  <a:lnTo>
                    <a:pt x="684669" y="289953"/>
                  </a:lnTo>
                  <a:lnTo>
                    <a:pt x="655675" y="289953"/>
                  </a:lnTo>
                  <a:lnTo>
                    <a:pt x="655675" y="252539"/>
                  </a:lnTo>
                  <a:lnTo>
                    <a:pt x="676249" y="252539"/>
                  </a:lnTo>
                  <a:lnTo>
                    <a:pt x="676249" y="235699"/>
                  </a:lnTo>
                  <a:lnTo>
                    <a:pt x="655675" y="235699"/>
                  </a:lnTo>
                  <a:lnTo>
                    <a:pt x="655675" y="200152"/>
                  </a:lnTo>
                  <a:lnTo>
                    <a:pt x="684669" y="200152"/>
                  </a:lnTo>
                  <a:lnTo>
                    <a:pt x="684669" y="183324"/>
                  </a:lnTo>
                  <a:close/>
                </a:path>
                <a:path w="1143000" h="1149985">
                  <a:moveTo>
                    <a:pt x="741718" y="2806"/>
                  </a:moveTo>
                  <a:lnTo>
                    <a:pt x="692150" y="2806"/>
                  </a:lnTo>
                  <a:lnTo>
                    <a:pt x="692150" y="126263"/>
                  </a:lnTo>
                  <a:lnTo>
                    <a:pt x="741718" y="126263"/>
                  </a:lnTo>
                  <a:lnTo>
                    <a:pt x="741718" y="109435"/>
                  </a:lnTo>
                  <a:lnTo>
                    <a:pt x="712724" y="109435"/>
                  </a:lnTo>
                  <a:lnTo>
                    <a:pt x="712724" y="72021"/>
                  </a:lnTo>
                  <a:lnTo>
                    <a:pt x="733298" y="72021"/>
                  </a:lnTo>
                  <a:lnTo>
                    <a:pt x="733298" y="55181"/>
                  </a:lnTo>
                  <a:lnTo>
                    <a:pt x="712724" y="55181"/>
                  </a:lnTo>
                  <a:lnTo>
                    <a:pt x="712724" y="19634"/>
                  </a:lnTo>
                  <a:lnTo>
                    <a:pt x="741718" y="19634"/>
                  </a:lnTo>
                  <a:lnTo>
                    <a:pt x="741718" y="2806"/>
                  </a:lnTo>
                  <a:close/>
                </a:path>
                <a:path w="1143000" h="1149985">
                  <a:moveTo>
                    <a:pt x="742657" y="289013"/>
                  </a:moveTo>
                  <a:lnTo>
                    <a:pt x="718337" y="289013"/>
                  </a:lnTo>
                  <a:lnTo>
                    <a:pt x="718337" y="183324"/>
                  </a:lnTo>
                  <a:lnTo>
                    <a:pt x="697763" y="183324"/>
                  </a:lnTo>
                  <a:lnTo>
                    <a:pt x="697763" y="305854"/>
                  </a:lnTo>
                  <a:lnTo>
                    <a:pt x="742657" y="305854"/>
                  </a:lnTo>
                  <a:lnTo>
                    <a:pt x="742657" y="289013"/>
                  </a:lnTo>
                  <a:close/>
                </a:path>
                <a:path w="1143000" h="1149985">
                  <a:moveTo>
                    <a:pt x="798779" y="289013"/>
                  </a:moveTo>
                  <a:lnTo>
                    <a:pt x="774458" y="289013"/>
                  </a:lnTo>
                  <a:lnTo>
                    <a:pt x="774458" y="183324"/>
                  </a:lnTo>
                  <a:lnTo>
                    <a:pt x="753884" y="183324"/>
                  </a:lnTo>
                  <a:lnTo>
                    <a:pt x="753884" y="305854"/>
                  </a:lnTo>
                  <a:lnTo>
                    <a:pt x="798779" y="305854"/>
                  </a:lnTo>
                  <a:lnTo>
                    <a:pt x="798779" y="289013"/>
                  </a:lnTo>
                  <a:close/>
                </a:path>
                <a:path w="1143000" h="1149985">
                  <a:moveTo>
                    <a:pt x="821220" y="126263"/>
                  </a:moveTo>
                  <a:lnTo>
                    <a:pt x="816940" y="103822"/>
                  </a:lnTo>
                  <a:lnTo>
                    <a:pt x="813727" y="86982"/>
                  </a:lnTo>
                  <a:lnTo>
                    <a:pt x="804265" y="37414"/>
                  </a:lnTo>
                  <a:lnTo>
                    <a:pt x="797839" y="3733"/>
                  </a:lnTo>
                  <a:lnTo>
                    <a:pt x="794105" y="3733"/>
                  </a:lnTo>
                  <a:lnTo>
                    <a:pt x="794105" y="86982"/>
                  </a:lnTo>
                  <a:lnTo>
                    <a:pt x="777265" y="86982"/>
                  </a:lnTo>
                  <a:lnTo>
                    <a:pt x="785685" y="37414"/>
                  </a:lnTo>
                  <a:lnTo>
                    <a:pt x="794105" y="86982"/>
                  </a:lnTo>
                  <a:lnTo>
                    <a:pt x="794105" y="3733"/>
                  </a:lnTo>
                  <a:lnTo>
                    <a:pt x="774458" y="3733"/>
                  </a:lnTo>
                  <a:lnTo>
                    <a:pt x="751078" y="126263"/>
                  </a:lnTo>
                  <a:lnTo>
                    <a:pt x="770712" y="126263"/>
                  </a:lnTo>
                  <a:lnTo>
                    <a:pt x="774458" y="103822"/>
                  </a:lnTo>
                  <a:lnTo>
                    <a:pt x="795972" y="103822"/>
                  </a:lnTo>
                  <a:lnTo>
                    <a:pt x="799719" y="126263"/>
                  </a:lnTo>
                  <a:lnTo>
                    <a:pt x="821220" y="126263"/>
                  </a:lnTo>
                  <a:close/>
                </a:path>
                <a:path w="1143000" h="1149985">
                  <a:moveTo>
                    <a:pt x="825906" y="233832"/>
                  </a:moveTo>
                  <a:lnTo>
                    <a:pt x="796912" y="233832"/>
                  </a:lnTo>
                  <a:lnTo>
                    <a:pt x="796912" y="250659"/>
                  </a:lnTo>
                  <a:lnTo>
                    <a:pt x="825906" y="250659"/>
                  </a:lnTo>
                  <a:lnTo>
                    <a:pt x="825906" y="233832"/>
                  </a:lnTo>
                  <a:close/>
                </a:path>
                <a:path w="1143000" h="1149985">
                  <a:moveTo>
                    <a:pt x="876414" y="108496"/>
                  </a:moveTo>
                  <a:lnTo>
                    <a:pt x="852093" y="108496"/>
                  </a:lnTo>
                  <a:lnTo>
                    <a:pt x="852093" y="2806"/>
                  </a:lnTo>
                  <a:lnTo>
                    <a:pt x="831519" y="2806"/>
                  </a:lnTo>
                  <a:lnTo>
                    <a:pt x="831519" y="125336"/>
                  </a:lnTo>
                  <a:lnTo>
                    <a:pt x="876414" y="125336"/>
                  </a:lnTo>
                  <a:lnTo>
                    <a:pt x="876414" y="108496"/>
                  </a:lnTo>
                  <a:close/>
                </a:path>
                <a:path w="1143000" h="1149985">
                  <a:moveTo>
                    <a:pt x="897928" y="262826"/>
                  </a:moveTo>
                  <a:lnTo>
                    <a:pt x="882954" y="242252"/>
                  </a:lnTo>
                  <a:lnTo>
                    <a:pt x="891374" y="239445"/>
                  </a:lnTo>
                  <a:lnTo>
                    <a:pt x="894041" y="234759"/>
                  </a:lnTo>
                  <a:lnTo>
                    <a:pt x="895121" y="232892"/>
                  </a:lnTo>
                  <a:lnTo>
                    <a:pt x="895121" y="210451"/>
                  </a:lnTo>
                  <a:lnTo>
                    <a:pt x="893826" y="199224"/>
                  </a:lnTo>
                  <a:lnTo>
                    <a:pt x="893775" y="198716"/>
                  </a:lnTo>
                  <a:lnTo>
                    <a:pt x="889266" y="190220"/>
                  </a:lnTo>
                  <a:lnTo>
                    <a:pt x="880910" y="185064"/>
                  </a:lnTo>
                  <a:lnTo>
                    <a:pt x="878281" y="184721"/>
                  </a:lnTo>
                  <a:lnTo>
                    <a:pt x="878281" y="253466"/>
                  </a:lnTo>
                  <a:lnTo>
                    <a:pt x="878281" y="285267"/>
                  </a:lnTo>
                  <a:lnTo>
                    <a:pt x="874534" y="289013"/>
                  </a:lnTo>
                  <a:lnTo>
                    <a:pt x="858634" y="289013"/>
                  </a:lnTo>
                  <a:lnTo>
                    <a:pt x="858634" y="249732"/>
                  </a:lnTo>
                  <a:lnTo>
                    <a:pt x="875474" y="249732"/>
                  </a:lnTo>
                  <a:lnTo>
                    <a:pt x="878281" y="253466"/>
                  </a:lnTo>
                  <a:lnTo>
                    <a:pt x="878281" y="184721"/>
                  </a:lnTo>
                  <a:lnTo>
                    <a:pt x="875474" y="184340"/>
                  </a:lnTo>
                  <a:lnTo>
                    <a:pt x="875474" y="202958"/>
                  </a:lnTo>
                  <a:lnTo>
                    <a:pt x="875474" y="231025"/>
                  </a:lnTo>
                  <a:lnTo>
                    <a:pt x="872667" y="234759"/>
                  </a:lnTo>
                  <a:lnTo>
                    <a:pt x="858634" y="234759"/>
                  </a:lnTo>
                  <a:lnTo>
                    <a:pt x="857707" y="199224"/>
                  </a:lnTo>
                  <a:lnTo>
                    <a:pt x="872667" y="199224"/>
                  </a:lnTo>
                  <a:lnTo>
                    <a:pt x="875474" y="202958"/>
                  </a:lnTo>
                  <a:lnTo>
                    <a:pt x="875474" y="184340"/>
                  </a:lnTo>
                  <a:lnTo>
                    <a:pt x="867994" y="183324"/>
                  </a:lnTo>
                  <a:lnTo>
                    <a:pt x="838060" y="183324"/>
                  </a:lnTo>
                  <a:lnTo>
                    <a:pt x="838060" y="305854"/>
                  </a:lnTo>
                  <a:lnTo>
                    <a:pt x="869861" y="305854"/>
                  </a:lnTo>
                  <a:lnTo>
                    <a:pt x="897928" y="278726"/>
                  </a:lnTo>
                  <a:lnTo>
                    <a:pt x="897928" y="262826"/>
                  </a:lnTo>
                  <a:close/>
                </a:path>
                <a:path w="1143000" h="1149985">
                  <a:moveTo>
                    <a:pt x="928789" y="2806"/>
                  </a:moveTo>
                  <a:lnTo>
                    <a:pt x="874534" y="2806"/>
                  </a:lnTo>
                  <a:lnTo>
                    <a:pt x="874534" y="19634"/>
                  </a:lnTo>
                  <a:lnTo>
                    <a:pt x="891374" y="19634"/>
                  </a:lnTo>
                  <a:lnTo>
                    <a:pt x="891374" y="125336"/>
                  </a:lnTo>
                  <a:lnTo>
                    <a:pt x="911948" y="125336"/>
                  </a:lnTo>
                  <a:lnTo>
                    <a:pt x="911948" y="19634"/>
                  </a:lnTo>
                  <a:lnTo>
                    <a:pt x="928789" y="19634"/>
                  </a:lnTo>
                  <a:lnTo>
                    <a:pt x="928789" y="2806"/>
                  </a:lnTo>
                  <a:close/>
                </a:path>
                <a:path w="1143000" h="1149985">
                  <a:moveTo>
                    <a:pt x="960589" y="183324"/>
                  </a:moveTo>
                  <a:lnTo>
                    <a:pt x="911021" y="183324"/>
                  </a:lnTo>
                  <a:lnTo>
                    <a:pt x="911021" y="306781"/>
                  </a:lnTo>
                  <a:lnTo>
                    <a:pt x="960589" y="306781"/>
                  </a:lnTo>
                  <a:lnTo>
                    <a:pt x="960589" y="289953"/>
                  </a:lnTo>
                  <a:lnTo>
                    <a:pt x="931595" y="289953"/>
                  </a:lnTo>
                  <a:lnTo>
                    <a:pt x="931595" y="252539"/>
                  </a:lnTo>
                  <a:lnTo>
                    <a:pt x="952169" y="252539"/>
                  </a:lnTo>
                  <a:lnTo>
                    <a:pt x="952169" y="235699"/>
                  </a:lnTo>
                  <a:lnTo>
                    <a:pt x="931595" y="235699"/>
                  </a:lnTo>
                  <a:lnTo>
                    <a:pt x="931595" y="200152"/>
                  </a:lnTo>
                  <a:lnTo>
                    <a:pt x="960589" y="200152"/>
                  </a:lnTo>
                  <a:lnTo>
                    <a:pt x="960589" y="183324"/>
                  </a:lnTo>
                  <a:close/>
                </a:path>
                <a:path w="1143000" h="1149985">
                  <a:moveTo>
                    <a:pt x="978065" y="655662"/>
                  </a:moveTo>
                  <a:lnTo>
                    <a:pt x="976490" y="649122"/>
                  </a:lnTo>
                  <a:lnTo>
                    <a:pt x="878281" y="446151"/>
                  </a:lnTo>
                  <a:lnTo>
                    <a:pt x="871728" y="441477"/>
                  </a:lnTo>
                  <a:lnTo>
                    <a:pt x="864247" y="442404"/>
                  </a:lnTo>
                  <a:lnTo>
                    <a:pt x="857707" y="442404"/>
                  </a:lnTo>
                  <a:lnTo>
                    <a:pt x="851154" y="448017"/>
                  </a:lnTo>
                  <a:lnTo>
                    <a:pt x="668769" y="1055052"/>
                  </a:lnTo>
                  <a:lnTo>
                    <a:pt x="619188" y="766038"/>
                  </a:lnTo>
                  <a:lnTo>
                    <a:pt x="618261" y="758545"/>
                  </a:lnTo>
                  <a:lnTo>
                    <a:pt x="612648" y="752944"/>
                  </a:lnTo>
                  <a:lnTo>
                    <a:pt x="605167" y="752005"/>
                  </a:lnTo>
                  <a:lnTo>
                    <a:pt x="597674" y="750138"/>
                  </a:lnTo>
                  <a:lnTo>
                    <a:pt x="591134" y="753872"/>
                  </a:lnTo>
                  <a:lnTo>
                    <a:pt x="587387" y="760425"/>
                  </a:lnTo>
                  <a:lnTo>
                    <a:pt x="506958" y="909142"/>
                  </a:lnTo>
                  <a:lnTo>
                    <a:pt x="471411" y="660336"/>
                  </a:lnTo>
                  <a:lnTo>
                    <a:pt x="470471" y="652856"/>
                  </a:lnTo>
                  <a:lnTo>
                    <a:pt x="463931" y="646315"/>
                  </a:lnTo>
                  <a:lnTo>
                    <a:pt x="448957" y="644436"/>
                  </a:lnTo>
                  <a:lnTo>
                    <a:pt x="441477" y="648182"/>
                  </a:lnTo>
                  <a:lnTo>
                    <a:pt x="438670" y="655662"/>
                  </a:lnTo>
                  <a:lnTo>
                    <a:pt x="355434" y="841794"/>
                  </a:lnTo>
                  <a:lnTo>
                    <a:pt x="111302" y="841794"/>
                  </a:lnTo>
                  <a:lnTo>
                    <a:pt x="103822" y="850214"/>
                  </a:lnTo>
                  <a:lnTo>
                    <a:pt x="103822" y="869861"/>
                  </a:lnTo>
                  <a:lnTo>
                    <a:pt x="112242" y="877341"/>
                  </a:lnTo>
                  <a:lnTo>
                    <a:pt x="373202" y="877341"/>
                  </a:lnTo>
                  <a:lnTo>
                    <a:pt x="379742" y="873594"/>
                  </a:lnTo>
                  <a:lnTo>
                    <a:pt x="445223" y="725817"/>
                  </a:lnTo>
                  <a:lnTo>
                    <a:pt x="479831" y="967130"/>
                  </a:lnTo>
                  <a:lnTo>
                    <a:pt x="480758" y="974610"/>
                  </a:lnTo>
                  <a:lnTo>
                    <a:pt x="486371" y="981163"/>
                  </a:lnTo>
                  <a:lnTo>
                    <a:pt x="493864" y="982091"/>
                  </a:lnTo>
                  <a:lnTo>
                    <a:pt x="501345" y="983970"/>
                  </a:lnTo>
                  <a:lnTo>
                    <a:pt x="508825" y="980224"/>
                  </a:lnTo>
                  <a:lnTo>
                    <a:pt x="512572" y="973683"/>
                  </a:lnTo>
                  <a:lnTo>
                    <a:pt x="593940" y="823087"/>
                  </a:lnTo>
                  <a:lnTo>
                    <a:pt x="647255" y="1135494"/>
                  </a:lnTo>
                  <a:lnTo>
                    <a:pt x="648182" y="1142974"/>
                  </a:lnTo>
                  <a:lnTo>
                    <a:pt x="654735" y="1148588"/>
                  </a:lnTo>
                  <a:lnTo>
                    <a:pt x="664095" y="1149515"/>
                  </a:lnTo>
                  <a:lnTo>
                    <a:pt x="671576" y="1149515"/>
                  </a:lnTo>
                  <a:lnTo>
                    <a:pt x="678116" y="1144841"/>
                  </a:lnTo>
                  <a:lnTo>
                    <a:pt x="679996" y="1135494"/>
                  </a:lnTo>
                  <a:lnTo>
                    <a:pt x="868921" y="506945"/>
                  </a:lnTo>
                  <a:lnTo>
                    <a:pt x="944689" y="664083"/>
                  </a:lnTo>
                  <a:lnTo>
                    <a:pt x="949134" y="669874"/>
                  </a:lnTo>
                  <a:lnTo>
                    <a:pt x="954976" y="673201"/>
                  </a:lnTo>
                  <a:lnTo>
                    <a:pt x="961529" y="674077"/>
                  </a:lnTo>
                  <a:lnTo>
                    <a:pt x="968070" y="672503"/>
                  </a:lnTo>
                  <a:lnTo>
                    <a:pt x="973861" y="668058"/>
                  </a:lnTo>
                  <a:lnTo>
                    <a:pt x="977188" y="662216"/>
                  </a:lnTo>
                  <a:lnTo>
                    <a:pt x="978065" y="655662"/>
                  </a:lnTo>
                  <a:close/>
                </a:path>
                <a:path w="1143000" h="1149985">
                  <a:moveTo>
                    <a:pt x="993330" y="183324"/>
                  </a:moveTo>
                  <a:lnTo>
                    <a:pt x="972743" y="183324"/>
                  </a:lnTo>
                  <a:lnTo>
                    <a:pt x="972743" y="305854"/>
                  </a:lnTo>
                  <a:lnTo>
                    <a:pt x="993330" y="305854"/>
                  </a:lnTo>
                  <a:lnTo>
                    <a:pt x="993330" y="183324"/>
                  </a:lnTo>
                  <a:close/>
                </a:path>
                <a:path w="1143000" h="1149985">
                  <a:moveTo>
                    <a:pt x="1001750" y="3733"/>
                  </a:moveTo>
                  <a:lnTo>
                    <a:pt x="981163" y="3733"/>
                  </a:lnTo>
                  <a:lnTo>
                    <a:pt x="981163" y="56121"/>
                  </a:lnTo>
                  <a:lnTo>
                    <a:pt x="961529" y="56121"/>
                  </a:lnTo>
                  <a:lnTo>
                    <a:pt x="961529" y="3733"/>
                  </a:lnTo>
                  <a:lnTo>
                    <a:pt x="940943" y="3733"/>
                  </a:lnTo>
                  <a:lnTo>
                    <a:pt x="940943" y="126263"/>
                  </a:lnTo>
                  <a:lnTo>
                    <a:pt x="961529" y="126263"/>
                  </a:lnTo>
                  <a:lnTo>
                    <a:pt x="961529" y="72021"/>
                  </a:lnTo>
                  <a:lnTo>
                    <a:pt x="981163" y="72021"/>
                  </a:lnTo>
                  <a:lnTo>
                    <a:pt x="981163" y="126263"/>
                  </a:lnTo>
                  <a:lnTo>
                    <a:pt x="1001750" y="126263"/>
                  </a:lnTo>
                  <a:lnTo>
                    <a:pt x="1001750" y="72021"/>
                  </a:lnTo>
                  <a:lnTo>
                    <a:pt x="1001750" y="56121"/>
                  </a:lnTo>
                  <a:lnTo>
                    <a:pt x="1001750" y="3733"/>
                  </a:lnTo>
                  <a:close/>
                </a:path>
                <a:path w="1143000" h="1149985">
                  <a:moveTo>
                    <a:pt x="1068158" y="184251"/>
                  </a:moveTo>
                  <a:lnTo>
                    <a:pt x="1051318" y="184251"/>
                  </a:lnTo>
                  <a:lnTo>
                    <a:pt x="1051318" y="254406"/>
                  </a:lnTo>
                  <a:lnTo>
                    <a:pt x="1043241" y="229158"/>
                  </a:lnTo>
                  <a:lnTo>
                    <a:pt x="1028865" y="184251"/>
                  </a:lnTo>
                  <a:lnTo>
                    <a:pt x="1008291" y="184251"/>
                  </a:lnTo>
                  <a:lnTo>
                    <a:pt x="1008291" y="306781"/>
                  </a:lnTo>
                  <a:lnTo>
                    <a:pt x="1026058" y="306781"/>
                  </a:lnTo>
                  <a:lnTo>
                    <a:pt x="1026058" y="229158"/>
                  </a:lnTo>
                  <a:lnTo>
                    <a:pt x="1050378" y="306781"/>
                  </a:lnTo>
                  <a:lnTo>
                    <a:pt x="1068158" y="306781"/>
                  </a:lnTo>
                  <a:lnTo>
                    <a:pt x="1068158" y="254406"/>
                  </a:lnTo>
                  <a:lnTo>
                    <a:pt x="1068158" y="184251"/>
                  </a:lnTo>
                  <a:close/>
                </a:path>
                <a:path w="1143000" h="1149985">
                  <a:moveTo>
                    <a:pt x="1113053" y="817473"/>
                  </a:moveTo>
                  <a:lnTo>
                    <a:pt x="1108163" y="787742"/>
                  </a:lnTo>
                  <a:lnTo>
                    <a:pt x="1094346" y="763346"/>
                  </a:lnTo>
                  <a:lnTo>
                    <a:pt x="1072794" y="746848"/>
                  </a:lnTo>
                  <a:lnTo>
                    <a:pt x="1044765" y="740778"/>
                  </a:lnTo>
                  <a:lnTo>
                    <a:pt x="1028725" y="744512"/>
                  </a:lnTo>
                  <a:lnTo>
                    <a:pt x="1012494" y="753757"/>
                  </a:lnTo>
                  <a:lnTo>
                    <a:pt x="997686" y="765644"/>
                  </a:lnTo>
                  <a:lnTo>
                    <a:pt x="985837" y="777252"/>
                  </a:lnTo>
                  <a:lnTo>
                    <a:pt x="974293" y="765644"/>
                  </a:lnTo>
                  <a:lnTo>
                    <a:pt x="960120" y="753757"/>
                  </a:lnTo>
                  <a:lnTo>
                    <a:pt x="944537" y="744512"/>
                  </a:lnTo>
                  <a:lnTo>
                    <a:pt x="928789" y="740778"/>
                  </a:lnTo>
                  <a:lnTo>
                    <a:pt x="900468" y="746848"/>
                  </a:lnTo>
                  <a:lnTo>
                    <a:pt x="878281" y="763346"/>
                  </a:lnTo>
                  <a:lnTo>
                    <a:pt x="863815" y="787742"/>
                  </a:lnTo>
                  <a:lnTo>
                    <a:pt x="858634" y="817473"/>
                  </a:lnTo>
                  <a:lnTo>
                    <a:pt x="860158" y="833056"/>
                  </a:lnTo>
                  <a:lnTo>
                    <a:pt x="864489" y="847407"/>
                  </a:lnTo>
                  <a:lnTo>
                    <a:pt x="871270" y="860361"/>
                  </a:lnTo>
                  <a:lnTo>
                    <a:pt x="880148" y="871728"/>
                  </a:lnTo>
                  <a:lnTo>
                    <a:pt x="985850" y="977417"/>
                  </a:lnTo>
                  <a:lnTo>
                    <a:pt x="1091539" y="871728"/>
                  </a:lnTo>
                  <a:lnTo>
                    <a:pt x="1100416" y="860361"/>
                  </a:lnTo>
                  <a:lnTo>
                    <a:pt x="1107198" y="847407"/>
                  </a:lnTo>
                  <a:lnTo>
                    <a:pt x="1111529" y="833056"/>
                  </a:lnTo>
                  <a:lnTo>
                    <a:pt x="1113053" y="817473"/>
                  </a:lnTo>
                  <a:close/>
                </a:path>
                <a:path w="1143000" h="1149985">
                  <a:moveTo>
                    <a:pt x="1142974" y="213258"/>
                  </a:moveTo>
                  <a:lnTo>
                    <a:pt x="1141463" y="200926"/>
                  </a:lnTo>
                  <a:lnTo>
                    <a:pt x="1141056" y="200152"/>
                  </a:lnTo>
                  <a:lnTo>
                    <a:pt x="1136434" y="191160"/>
                  </a:lnTo>
                  <a:lnTo>
                    <a:pt x="1127201" y="184708"/>
                  </a:lnTo>
                  <a:lnTo>
                    <a:pt x="1113053" y="182384"/>
                  </a:lnTo>
                  <a:lnTo>
                    <a:pt x="1099146" y="184734"/>
                  </a:lnTo>
                  <a:lnTo>
                    <a:pt x="1089545" y="191389"/>
                  </a:lnTo>
                  <a:lnTo>
                    <a:pt x="1083983" y="201726"/>
                  </a:lnTo>
                  <a:lnTo>
                    <a:pt x="1082179" y="215125"/>
                  </a:lnTo>
                  <a:lnTo>
                    <a:pt x="1082179" y="274980"/>
                  </a:lnTo>
                  <a:lnTo>
                    <a:pt x="1083779" y="287985"/>
                  </a:lnTo>
                  <a:lnTo>
                    <a:pt x="1088618" y="298373"/>
                  </a:lnTo>
                  <a:lnTo>
                    <a:pt x="1096784" y="305231"/>
                  </a:lnTo>
                  <a:lnTo>
                    <a:pt x="1108367" y="307721"/>
                  </a:lnTo>
                  <a:lnTo>
                    <a:pt x="1119593" y="307721"/>
                  </a:lnTo>
                  <a:lnTo>
                    <a:pt x="1125207" y="302107"/>
                  </a:lnTo>
                  <a:lnTo>
                    <a:pt x="1128014" y="292760"/>
                  </a:lnTo>
                  <a:lnTo>
                    <a:pt x="1128014" y="305854"/>
                  </a:lnTo>
                  <a:lnTo>
                    <a:pt x="1142974" y="305854"/>
                  </a:lnTo>
                  <a:lnTo>
                    <a:pt x="1142974" y="240372"/>
                  </a:lnTo>
                  <a:lnTo>
                    <a:pt x="1114920" y="240372"/>
                  </a:lnTo>
                  <a:lnTo>
                    <a:pt x="1114920" y="259080"/>
                  </a:lnTo>
                  <a:lnTo>
                    <a:pt x="1124267" y="259080"/>
                  </a:lnTo>
                  <a:lnTo>
                    <a:pt x="1124267" y="289013"/>
                  </a:lnTo>
                  <a:lnTo>
                    <a:pt x="1120533" y="292760"/>
                  </a:lnTo>
                  <a:lnTo>
                    <a:pt x="1106500" y="292760"/>
                  </a:lnTo>
                  <a:lnTo>
                    <a:pt x="1103693" y="287147"/>
                  </a:lnTo>
                  <a:lnTo>
                    <a:pt x="1103693" y="205765"/>
                  </a:lnTo>
                  <a:lnTo>
                    <a:pt x="1106500" y="200152"/>
                  </a:lnTo>
                  <a:lnTo>
                    <a:pt x="1121460" y="200152"/>
                  </a:lnTo>
                  <a:lnTo>
                    <a:pt x="1124267" y="204838"/>
                  </a:lnTo>
                  <a:lnTo>
                    <a:pt x="1124267" y="224472"/>
                  </a:lnTo>
                  <a:lnTo>
                    <a:pt x="1142974" y="224472"/>
                  </a:lnTo>
                  <a:lnTo>
                    <a:pt x="1142974" y="213258"/>
                  </a:lnTo>
                  <a:close/>
                </a:path>
              </a:pathLst>
            </a:custGeom>
            <a:solidFill>
              <a:srgbClr val="FFFFFF"/>
            </a:solidFill>
          </p:spPr>
          <p:txBody>
            <a:bodyPr wrap="square" lIns="0" tIns="0" rIns="0" bIns="0" rtlCol="0"/>
            <a:lstStyle/>
            <a:p>
              <a:endParaRPr/>
            </a:p>
          </p:txBody>
        </p:sp>
      </p:grpSp>
      <p:pic>
        <p:nvPicPr>
          <p:cNvPr id="12" name="object 12"/>
          <p:cNvPicPr/>
          <p:nvPr/>
        </p:nvPicPr>
        <p:blipFill>
          <a:blip r:embed="rId4" cstate="print"/>
          <a:stretch>
            <a:fillRect/>
          </a:stretch>
        </p:blipFill>
        <p:spPr>
          <a:xfrm>
            <a:off x="10413762" y="3515983"/>
            <a:ext cx="1504950" cy="1504950"/>
          </a:xfrm>
          <a:prstGeom prst="rect">
            <a:avLst/>
          </a:prstGeom>
        </p:spPr>
      </p:pic>
      <p:grpSp>
        <p:nvGrpSpPr>
          <p:cNvPr id="13" name="object 13"/>
          <p:cNvGrpSpPr/>
          <p:nvPr/>
        </p:nvGrpSpPr>
        <p:grpSpPr>
          <a:xfrm>
            <a:off x="8669666" y="3515983"/>
            <a:ext cx="1504950" cy="1504950"/>
            <a:chOff x="8669666" y="3515983"/>
            <a:chExt cx="1504950" cy="1504950"/>
          </a:xfrm>
        </p:grpSpPr>
        <p:sp>
          <p:nvSpPr>
            <p:cNvPr id="14" name="object 14"/>
            <p:cNvSpPr/>
            <p:nvPr/>
          </p:nvSpPr>
          <p:spPr>
            <a:xfrm>
              <a:off x="8669666" y="3515983"/>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25BDE2"/>
            </a:solidFill>
          </p:spPr>
          <p:txBody>
            <a:bodyPr wrap="square" lIns="0" tIns="0" rIns="0" bIns="0" rtlCol="0"/>
            <a:lstStyle/>
            <a:p>
              <a:endParaRPr/>
            </a:p>
          </p:txBody>
        </p:sp>
        <p:sp>
          <p:nvSpPr>
            <p:cNvPr id="15" name="object 15"/>
            <p:cNvSpPr/>
            <p:nvPr/>
          </p:nvSpPr>
          <p:spPr>
            <a:xfrm>
              <a:off x="8823986" y="3639451"/>
              <a:ext cx="1138555" cy="1252855"/>
            </a:xfrm>
            <a:custGeom>
              <a:avLst/>
              <a:gdLst/>
              <a:ahLst/>
              <a:cxnLst/>
              <a:rect l="l" t="t" r="r" b="b"/>
              <a:pathLst>
                <a:path w="1138554" h="1252854">
                  <a:moveTo>
                    <a:pt x="148717" y="188937"/>
                  </a:moveTo>
                  <a:lnTo>
                    <a:pt x="145084" y="156349"/>
                  </a:lnTo>
                  <a:lnTo>
                    <a:pt x="144157" y="154330"/>
                  </a:lnTo>
                  <a:lnTo>
                    <a:pt x="136867" y="138430"/>
                  </a:lnTo>
                  <a:lnTo>
                    <a:pt x="134340" y="132930"/>
                  </a:lnTo>
                  <a:lnTo>
                    <a:pt x="116763" y="118833"/>
                  </a:lnTo>
                  <a:lnTo>
                    <a:pt x="99148" y="115392"/>
                  </a:lnTo>
                  <a:lnTo>
                    <a:pt x="99148" y="185204"/>
                  </a:lnTo>
                  <a:lnTo>
                    <a:pt x="99148" y="237578"/>
                  </a:lnTo>
                  <a:lnTo>
                    <a:pt x="97713" y="250685"/>
                  </a:lnTo>
                  <a:lnTo>
                    <a:pt x="93306" y="260375"/>
                  </a:lnTo>
                  <a:lnTo>
                    <a:pt x="85737" y="266382"/>
                  </a:lnTo>
                  <a:lnTo>
                    <a:pt x="74828" y="268439"/>
                  </a:lnTo>
                  <a:lnTo>
                    <a:pt x="64071" y="266382"/>
                  </a:lnTo>
                  <a:lnTo>
                    <a:pt x="56819" y="260375"/>
                  </a:lnTo>
                  <a:lnTo>
                    <a:pt x="52730" y="250685"/>
                  </a:lnTo>
                  <a:lnTo>
                    <a:pt x="51447" y="237578"/>
                  </a:lnTo>
                  <a:lnTo>
                    <a:pt x="50507" y="182397"/>
                  </a:lnTo>
                  <a:lnTo>
                    <a:pt x="52476" y="170903"/>
                  </a:lnTo>
                  <a:lnTo>
                    <a:pt x="57061" y="162052"/>
                  </a:lnTo>
                  <a:lnTo>
                    <a:pt x="64452" y="156349"/>
                  </a:lnTo>
                  <a:lnTo>
                    <a:pt x="74828" y="154330"/>
                  </a:lnTo>
                  <a:lnTo>
                    <a:pt x="86131" y="156260"/>
                  </a:lnTo>
                  <a:lnTo>
                    <a:pt x="93649" y="162052"/>
                  </a:lnTo>
                  <a:lnTo>
                    <a:pt x="97853" y="171691"/>
                  </a:lnTo>
                  <a:lnTo>
                    <a:pt x="99148" y="185204"/>
                  </a:lnTo>
                  <a:lnTo>
                    <a:pt x="99148" y="115392"/>
                  </a:lnTo>
                  <a:lnTo>
                    <a:pt x="57226" y="128714"/>
                  </a:lnTo>
                  <a:lnTo>
                    <a:pt x="50507" y="138430"/>
                  </a:lnTo>
                  <a:lnTo>
                    <a:pt x="50507" y="72961"/>
                  </a:lnTo>
                  <a:lnTo>
                    <a:pt x="51676" y="60096"/>
                  </a:lnTo>
                  <a:lnTo>
                    <a:pt x="55651" y="50038"/>
                  </a:lnTo>
                  <a:lnTo>
                    <a:pt x="63144" y="43497"/>
                  </a:lnTo>
                  <a:lnTo>
                    <a:pt x="74828" y="41160"/>
                  </a:lnTo>
                  <a:lnTo>
                    <a:pt x="86372" y="43205"/>
                  </a:lnTo>
                  <a:lnTo>
                    <a:pt x="93535" y="49110"/>
                  </a:lnTo>
                  <a:lnTo>
                    <a:pt x="97193" y="58521"/>
                  </a:lnTo>
                  <a:lnTo>
                    <a:pt x="98209" y="71081"/>
                  </a:lnTo>
                  <a:lnTo>
                    <a:pt x="98209" y="91668"/>
                  </a:lnTo>
                  <a:lnTo>
                    <a:pt x="144983" y="91668"/>
                  </a:lnTo>
                  <a:lnTo>
                    <a:pt x="144983" y="75768"/>
                  </a:lnTo>
                  <a:lnTo>
                    <a:pt x="141770" y="44983"/>
                  </a:lnTo>
                  <a:lnTo>
                    <a:pt x="139966" y="41160"/>
                  </a:lnTo>
                  <a:lnTo>
                    <a:pt x="130479" y="21043"/>
                  </a:lnTo>
                  <a:lnTo>
                    <a:pt x="108673" y="5524"/>
                  </a:lnTo>
                  <a:lnTo>
                    <a:pt x="73901" y="0"/>
                  </a:lnTo>
                  <a:lnTo>
                    <a:pt x="39852" y="6159"/>
                  </a:lnTo>
                  <a:lnTo>
                    <a:pt x="16954" y="23266"/>
                  </a:lnTo>
                  <a:lnTo>
                    <a:pt x="4051" y="49326"/>
                  </a:lnTo>
                  <a:lnTo>
                    <a:pt x="0" y="82308"/>
                  </a:lnTo>
                  <a:lnTo>
                    <a:pt x="0" y="230098"/>
                  </a:lnTo>
                  <a:lnTo>
                    <a:pt x="3530" y="262001"/>
                  </a:lnTo>
                  <a:lnTo>
                    <a:pt x="16256" y="287502"/>
                  </a:lnTo>
                  <a:lnTo>
                    <a:pt x="39331" y="304406"/>
                  </a:lnTo>
                  <a:lnTo>
                    <a:pt x="73901" y="310527"/>
                  </a:lnTo>
                  <a:lnTo>
                    <a:pt x="108470" y="305130"/>
                  </a:lnTo>
                  <a:lnTo>
                    <a:pt x="131648" y="289725"/>
                  </a:lnTo>
                  <a:lnTo>
                    <a:pt x="143103" y="268439"/>
                  </a:lnTo>
                  <a:lnTo>
                    <a:pt x="144653" y="265544"/>
                  </a:lnTo>
                  <a:lnTo>
                    <a:pt x="148717" y="233832"/>
                  </a:lnTo>
                  <a:lnTo>
                    <a:pt x="148717" y="188937"/>
                  </a:lnTo>
                  <a:close/>
                </a:path>
                <a:path w="1138554" h="1252854">
                  <a:moveTo>
                    <a:pt x="336727" y="30873"/>
                  </a:moveTo>
                  <a:lnTo>
                    <a:pt x="335356" y="18554"/>
                  </a:lnTo>
                  <a:lnTo>
                    <a:pt x="334975" y="17780"/>
                  </a:lnTo>
                  <a:lnTo>
                    <a:pt x="330644" y="8775"/>
                  </a:lnTo>
                  <a:lnTo>
                    <a:pt x="321729" y="2324"/>
                  </a:lnTo>
                  <a:lnTo>
                    <a:pt x="307733" y="0"/>
                  </a:lnTo>
                  <a:lnTo>
                    <a:pt x="293827" y="2349"/>
                  </a:lnTo>
                  <a:lnTo>
                    <a:pt x="284226" y="9004"/>
                  </a:lnTo>
                  <a:lnTo>
                    <a:pt x="278663" y="19342"/>
                  </a:lnTo>
                  <a:lnTo>
                    <a:pt x="276860" y="32740"/>
                  </a:lnTo>
                  <a:lnTo>
                    <a:pt x="276860" y="92595"/>
                  </a:lnTo>
                  <a:lnTo>
                    <a:pt x="278523" y="106172"/>
                  </a:lnTo>
                  <a:lnTo>
                    <a:pt x="283883" y="117030"/>
                  </a:lnTo>
                  <a:lnTo>
                    <a:pt x="293433" y="124561"/>
                  </a:lnTo>
                  <a:lnTo>
                    <a:pt x="307733" y="128143"/>
                  </a:lnTo>
                  <a:lnTo>
                    <a:pt x="321335" y="125818"/>
                  </a:lnTo>
                  <a:lnTo>
                    <a:pt x="330288" y="119380"/>
                  </a:lnTo>
                  <a:lnTo>
                    <a:pt x="334822" y="110375"/>
                  </a:lnTo>
                  <a:lnTo>
                    <a:pt x="335216" y="109601"/>
                  </a:lnTo>
                  <a:lnTo>
                    <a:pt x="336727" y="97282"/>
                  </a:lnTo>
                  <a:lnTo>
                    <a:pt x="336727" y="75768"/>
                  </a:lnTo>
                  <a:lnTo>
                    <a:pt x="318020" y="75768"/>
                  </a:lnTo>
                  <a:lnTo>
                    <a:pt x="318020" y="105689"/>
                  </a:lnTo>
                  <a:lnTo>
                    <a:pt x="315214" y="110375"/>
                  </a:lnTo>
                  <a:lnTo>
                    <a:pt x="300240" y="110375"/>
                  </a:lnTo>
                  <a:lnTo>
                    <a:pt x="297434" y="104762"/>
                  </a:lnTo>
                  <a:lnTo>
                    <a:pt x="297434" y="23380"/>
                  </a:lnTo>
                  <a:lnTo>
                    <a:pt x="300240" y="17780"/>
                  </a:lnTo>
                  <a:lnTo>
                    <a:pt x="315214" y="17780"/>
                  </a:lnTo>
                  <a:lnTo>
                    <a:pt x="318020" y="22453"/>
                  </a:lnTo>
                  <a:lnTo>
                    <a:pt x="318020" y="45834"/>
                  </a:lnTo>
                  <a:lnTo>
                    <a:pt x="336727" y="45834"/>
                  </a:lnTo>
                  <a:lnTo>
                    <a:pt x="336727" y="30873"/>
                  </a:lnTo>
                  <a:close/>
                </a:path>
                <a:path w="1138554" h="1252854">
                  <a:moveTo>
                    <a:pt x="344208" y="305854"/>
                  </a:moveTo>
                  <a:lnTo>
                    <a:pt x="339928" y="283413"/>
                  </a:lnTo>
                  <a:lnTo>
                    <a:pt x="336892" y="267512"/>
                  </a:lnTo>
                  <a:lnTo>
                    <a:pt x="327431" y="217932"/>
                  </a:lnTo>
                  <a:lnTo>
                    <a:pt x="320827" y="183324"/>
                  </a:lnTo>
                  <a:lnTo>
                    <a:pt x="317080" y="183324"/>
                  </a:lnTo>
                  <a:lnTo>
                    <a:pt x="317080" y="267512"/>
                  </a:lnTo>
                  <a:lnTo>
                    <a:pt x="300240" y="267512"/>
                  </a:lnTo>
                  <a:lnTo>
                    <a:pt x="308660" y="217932"/>
                  </a:lnTo>
                  <a:lnTo>
                    <a:pt x="317080" y="267512"/>
                  </a:lnTo>
                  <a:lnTo>
                    <a:pt x="317080" y="183324"/>
                  </a:lnTo>
                  <a:lnTo>
                    <a:pt x="297434" y="183324"/>
                  </a:lnTo>
                  <a:lnTo>
                    <a:pt x="274053" y="305854"/>
                  </a:lnTo>
                  <a:lnTo>
                    <a:pt x="293700" y="305854"/>
                  </a:lnTo>
                  <a:lnTo>
                    <a:pt x="297434" y="283413"/>
                  </a:lnTo>
                  <a:lnTo>
                    <a:pt x="318947" y="283413"/>
                  </a:lnTo>
                  <a:lnTo>
                    <a:pt x="322694" y="305854"/>
                  </a:lnTo>
                  <a:lnTo>
                    <a:pt x="344208" y="305854"/>
                  </a:lnTo>
                  <a:close/>
                </a:path>
                <a:path w="1138554" h="1252854">
                  <a:moveTo>
                    <a:pt x="394716" y="107569"/>
                  </a:moveTo>
                  <a:lnTo>
                    <a:pt x="370395" y="107569"/>
                  </a:lnTo>
                  <a:lnTo>
                    <a:pt x="370395" y="1879"/>
                  </a:lnTo>
                  <a:lnTo>
                    <a:pt x="349821" y="1879"/>
                  </a:lnTo>
                  <a:lnTo>
                    <a:pt x="349821" y="124396"/>
                  </a:lnTo>
                  <a:lnTo>
                    <a:pt x="394716" y="124396"/>
                  </a:lnTo>
                  <a:lnTo>
                    <a:pt x="394716" y="107569"/>
                  </a:lnTo>
                  <a:close/>
                </a:path>
                <a:path w="1138554" h="1252854">
                  <a:moveTo>
                    <a:pt x="412483" y="184264"/>
                  </a:moveTo>
                  <a:lnTo>
                    <a:pt x="395655" y="184264"/>
                  </a:lnTo>
                  <a:lnTo>
                    <a:pt x="395655" y="254419"/>
                  </a:lnTo>
                  <a:lnTo>
                    <a:pt x="387565" y="229158"/>
                  </a:lnTo>
                  <a:lnTo>
                    <a:pt x="373202" y="184264"/>
                  </a:lnTo>
                  <a:lnTo>
                    <a:pt x="352628" y="184264"/>
                  </a:lnTo>
                  <a:lnTo>
                    <a:pt x="352628" y="306793"/>
                  </a:lnTo>
                  <a:lnTo>
                    <a:pt x="370395" y="306793"/>
                  </a:lnTo>
                  <a:lnTo>
                    <a:pt x="370395" y="229158"/>
                  </a:lnTo>
                  <a:lnTo>
                    <a:pt x="394716" y="306793"/>
                  </a:lnTo>
                  <a:lnTo>
                    <a:pt x="412483" y="306793"/>
                  </a:lnTo>
                  <a:lnTo>
                    <a:pt x="412483" y="254419"/>
                  </a:lnTo>
                  <a:lnTo>
                    <a:pt x="412483" y="184264"/>
                  </a:lnTo>
                  <a:close/>
                </a:path>
                <a:path w="1138554" h="1252854">
                  <a:moveTo>
                    <a:pt x="455510" y="1879"/>
                  </a:moveTo>
                  <a:lnTo>
                    <a:pt x="405942" y="1879"/>
                  </a:lnTo>
                  <a:lnTo>
                    <a:pt x="405942" y="125336"/>
                  </a:lnTo>
                  <a:lnTo>
                    <a:pt x="455510" y="125336"/>
                  </a:lnTo>
                  <a:lnTo>
                    <a:pt x="455510" y="108496"/>
                  </a:lnTo>
                  <a:lnTo>
                    <a:pt x="426516" y="108496"/>
                  </a:lnTo>
                  <a:lnTo>
                    <a:pt x="426516" y="71081"/>
                  </a:lnTo>
                  <a:lnTo>
                    <a:pt x="447090" y="71081"/>
                  </a:lnTo>
                  <a:lnTo>
                    <a:pt x="447090" y="54254"/>
                  </a:lnTo>
                  <a:lnTo>
                    <a:pt x="426516" y="54254"/>
                  </a:lnTo>
                  <a:lnTo>
                    <a:pt x="426516" y="18707"/>
                  </a:lnTo>
                  <a:lnTo>
                    <a:pt x="455510" y="18707"/>
                  </a:lnTo>
                  <a:lnTo>
                    <a:pt x="455510" y="1879"/>
                  </a:lnTo>
                  <a:close/>
                </a:path>
                <a:path w="1138554" h="1252854">
                  <a:moveTo>
                    <a:pt x="489178" y="216065"/>
                  </a:moveTo>
                  <a:lnTo>
                    <a:pt x="487667" y="203060"/>
                  </a:lnTo>
                  <a:lnTo>
                    <a:pt x="486257" y="200164"/>
                  </a:lnTo>
                  <a:lnTo>
                    <a:pt x="482638" y="192684"/>
                  </a:lnTo>
                  <a:lnTo>
                    <a:pt x="473405" y="185813"/>
                  </a:lnTo>
                  <a:lnTo>
                    <a:pt x="469544" y="185140"/>
                  </a:lnTo>
                  <a:lnTo>
                    <a:pt x="469544" y="204838"/>
                  </a:lnTo>
                  <a:lnTo>
                    <a:pt x="469544" y="284340"/>
                  </a:lnTo>
                  <a:lnTo>
                    <a:pt x="465797" y="289026"/>
                  </a:lnTo>
                  <a:lnTo>
                    <a:pt x="448957" y="289026"/>
                  </a:lnTo>
                  <a:lnTo>
                    <a:pt x="448957" y="200164"/>
                  </a:lnTo>
                  <a:lnTo>
                    <a:pt x="466737" y="200164"/>
                  </a:lnTo>
                  <a:lnTo>
                    <a:pt x="469544" y="204838"/>
                  </a:lnTo>
                  <a:lnTo>
                    <a:pt x="469544" y="185140"/>
                  </a:lnTo>
                  <a:lnTo>
                    <a:pt x="459257" y="183324"/>
                  </a:lnTo>
                  <a:lnTo>
                    <a:pt x="427456" y="183324"/>
                  </a:lnTo>
                  <a:lnTo>
                    <a:pt x="427456" y="305854"/>
                  </a:lnTo>
                  <a:lnTo>
                    <a:pt x="459257" y="305854"/>
                  </a:lnTo>
                  <a:lnTo>
                    <a:pt x="473405" y="303377"/>
                  </a:lnTo>
                  <a:lnTo>
                    <a:pt x="482638" y="296506"/>
                  </a:lnTo>
                  <a:lnTo>
                    <a:pt x="486257" y="289026"/>
                  </a:lnTo>
                  <a:lnTo>
                    <a:pt x="487667" y="286131"/>
                  </a:lnTo>
                  <a:lnTo>
                    <a:pt x="489178" y="273113"/>
                  </a:lnTo>
                  <a:lnTo>
                    <a:pt x="489178" y="216065"/>
                  </a:lnTo>
                  <a:close/>
                </a:path>
                <a:path w="1138554" h="1252854">
                  <a:moveTo>
                    <a:pt x="535012" y="124396"/>
                  </a:moveTo>
                  <a:lnTo>
                    <a:pt x="530733" y="101955"/>
                  </a:lnTo>
                  <a:lnTo>
                    <a:pt x="527697" y="86055"/>
                  </a:lnTo>
                  <a:lnTo>
                    <a:pt x="518236" y="36474"/>
                  </a:lnTo>
                  <a:lnTo>
                    <a:pt x="511632" y="1879"/>
                  </a:lnTo>
                  <a:lnTo>
                    <a:pt x="507885" y="1879"/>
                  </a:lnTo>
                  <a:lnTo>
                    <a:pt x="507885" y="86055"/>
                  </a:lnTo>
                  <a:lnTo>
                    <a:pt x="491058" y="86055"/>
                  </a:lnTo>
                  <a:lnTo>
                    <a:pt x="499465" y="36474"/>
                  </a:lnTo>
                  <a:lnTo>
                    <a:pt x="507885" y="86055"/>
                  </a:lnTo>
                  <a:lnTo>
                    <a:pt x="507885" y="1879"/>
                  </a:lnTo>
                  <a:lnTo>
                    <a:pt x="488251" y="1879"/>
                  </a:lnTo>
                  <a:lnTo>
                    <a:pt x="464858" y="124396"/>
                  </a:lnTo>
                  <a:lnTo>
                    <a:pt x="484505" y="124396"/>
                  </a:lnTo>
                  <a:lnTo>
                    <a:pt x="488251" y="101955"/>
                  </a:lnTo>
                  <a:lnTo>
                    <a:pt x="509765" y="101955"/>
                  </a:lnTo>
                  <a:lnTo>
                    <a:pt x="513499" y="124396"/>
                  </a:lnTo>
                  <a:lnTo>
                    <a:pt x="535012" y="124396"/>
                  </a:lnTo>
                  <a:close/>
                </a:path>
                <a:path w="1138554" h="1252854">
                  <a:moveTo>
                    <a:pt x="596747" y="274053"/>
                  </a:moveTo>
                  <a:lnTo>
                    <a:pt x="561200" y="223545"/>
                  </a:lnTo>
                  <a:lnTo>
                    <a:pt x="557466" y="218871"/>
                  </a:lnTo>
                  <a:lnTo>
                    <a:pt x="557466" y="202031"/>
                  </a:lnTo>
                  <a:lnTo>
                    <a:pt x="561200" y="199224"/>
                  </a:lnTo>
                  <a:lnTo>
                    <a:pt x="573366" y="199224"/>
                  </a:lnTo>
                  <a:lnTo>
                    <a:pt x="576173" y="202031"/>
                  </a:lnTo>
                  <a:lnTo>
                    <a:pt x="576173" y="219811"/>
                  </a:lnTo>
                  <a:lnTo>
                    <a:pt x="594880" y="219811"/>
                  </a:lnTo>
                  <a:lnTo>
                    <a:pt x="594880" y="209511"/>
                  </a:lnTo>
                  <a:lnTo>
                    <a:pt x="593458" y="199224"/>
                  </a:lnTo>
                  <a:lnTo>
                    <a:pt x="593242" y="197637"/>
                  </a:lnTo>
                  <a:lnTo>
                    <a:pt x="588098" y="188823"/>
                  </a:lnTo>
                  <a:lnTo>
                    <a:pt x="579094" y="183337"/>
                  </a:lnTo>
                  <a:lnTo>
                    <a:pt x="565873" y="181457"/>
                  </a:lnTo>
                  <a:lnTo>
                    <a:pt x="553059" y="183591"/>
                  </a:lnTo>
                  <a:lnTo>
                    <a:pt x="544017" y="189407"/>
                  </a:lnTo>
                  <a:lnTo>
                    <a:pt x="538657" y="198031"/>
                  </a:lnTo>
                  <a:lnTo>
                    <a:pt x="536879" y="208584"/>
                  </a:lnTo>
                  <a:lnTo>
                    <a:pt x="536879" y="212318"/>
                  </a:lnTo>
                  <a:lnTo>
                    <a:pt x="572427" y="263766"/>
                  </a:lnTo>
                  <a:lnTo>
                    <a:pt x="575233" y="267512"/>
                  </a:lnTo>
                  <a:lnTo>
                    <a:pt x="575233" y="286219"/>
                  </a:lnTo>
                  <a:lnTo>
                    <a:pt x="572427" y="290893"/>
                  </a:lnTo>
                  <a:lnTo>
                    <a:pt x="558393" y="290893"/>
                  </a:lnTo>
                  <a:lnTo>
                    <a:pt x="555586" y="286219"/>
                  </a:lnTo>
                  <a:lnTo>
                    <a:pt x="555586" y="262826"/>
                  </a:lnTo>
                  <a:lnTo>
                    <a:pt x="535952" y="262826"/>
                  </a:lnTo>
                  <a:lnTo>
                    <a:pt x="535952" y="279666"/>
                  </a:lnTo>
                  <a:lnTo>
                    <a:pt x="537489" y="290779"/>
                  </a:lnTo>
                  <a:lnTo>
                    <a:pt x="542607" y="299770"/>
                  </a:lnTo>
                  <a:lnTo>
                    <a:pt x="552132" y="305968"/>
                  </a:lnTo>
                  <a:lnTo>
                    <a:pt x="566813" y="308660"/>
                  </a:lnTo>
                  <a:lnTo>
                    <a:pt x="580174" y="306501"/>
                  </a:lnTo>
                  <a:lnTo>
                    <a:pt x="589495" y="300482"/>
                  </a:lnTo>
                  <a:lnTo>
                    <a:pt x="594956" y="291299"/>
                  </a:lnTo>
                  <a:lnTo>
                    <a:pt x="595020" y="290893"/>
                  </a:lnTo>
                  <a:lnTo>
                    <a:pt x="596747" y="279666"/>
                  </a:lnTo>
                  <a:lnTo>
                    <a:pt x="596747" y="274053"/>
                  </a:lnTo>
                  <a:close/>
                </a:path>
                <a:path w="1138554" h="1252854">
                  <a:moveTo>
                    <a:pt x="605167" y="2806"/>
                  </a:moveTo>
                  <a:lnTo>
                    <a:pt x="588327" y="2806"/>
                  </a:lnTo>
                  <a:lnTo>
                    <a:pt x="588327" y="72961"/>
                  </a:lnTo>
                  <a:lnTo>
                    <a:pt x="580250" y="47701"/>
                  </a:lnTo>
                  <a:lnTo>
                    <a:pt x="565873" y="2806"/>
                  </a:lnTo>
                  <a:lnTo>
                    <a:pt x="545299" y="2806"/>
                  </a:lnTo>
                  <a:lnTo>
                    <a:pt x="545299" y="125336"/>
                  </a:lnTo>
                  <a:lnTo>
                    <a:pt x="563079" y="125336"/>
                  </a:lnTo>
                  <a:lnTo>
                    <a:pt x="563079" y="47701"/>
                  </a:lnTo>
                  <a:lnTo>
                    <a:pt x="587387" y="125336"/>
                  </a:lnTo>
                  <a:lnTo>
                    <a:pt x="605167" y="125336"/>
                  </a:lnTo>
                  <a:lnTo>
                    <a:pt x="605167" y="72961"/>
                  </a:lnTo>
                  <a:lnTo>
                    <a:pt x="605167" y="2806"/>
                  </a:lnTo>
                  <a:close/>
                </a:path>
                <a:path w="1138554" h="1252854">
                  <a:moveTo>
                    <a:pt x="671576" y="305854"/>
                  </a:moveTo>
                  <a:lnTo>
                    <a:pt x="667283" y="283413"/>
                  </a:lnTo>
                  <a:lnTo>
                    <a:pt x="664248" y="267512"/>
                  </a:lnTo>
                  <a:lnTo>
                    <a:pt x="654799" y="217932"/>
                  </a:lnTo>
                  <a:lnTo>
                    <a:pt x="648195" y="183324"/>
                  </a:lnTo>
                  <a:lnTo>
                    <a:pt x="643509" y="183324"/>
                  </a:lnTo>
                  <a:lnTo>
                    <a:pt x="643509" y="267512"/>
                  </a:lnTo>
                  <a:lnTo>
                    <a:pt x="626681" y="267512"/>
                  </a:lnTo>
                  <a:lnTo>
                    <a:pt x="635088" y="217932"/>
                  </a:lnTo>
                  <a:lnTo>
                    <a:pt x="643509" y="267512"/>
                  </a:lnTo>
                  <a:lnTo>
                    <a:pt x="643509" y="183324"/>
                  </a:lnTo>
                  <a:lnTo>
                    <a:pt x="624801" y="183324"/>
                  </a:lnTo>
                  <a:lnTo>
                    <a:pt x="601421" y="305854"/>
                  </a:lnTo>
                  <a:lnTo>
                    <a:pt x="621068" y="305854"/>
                  </a:lnTo>
                  <a:lnTo>
                    <a:pt x="624801" y="283413"/>
                  </a:lnTo>
                  <a:lnTo>
                    <a:pt x="646315" y="283413"/>
                  </a:lnTo>
                  <a:lnTo>
                    <a:pt x="650062" y="305854"/>
                  </a:lnTo>
                  <a:lnTo>
                    <a:pt x="671576" y="305854"/>
                  </a:lnTo>
                  <a:close/>
                </a:path>
                <a:path w="1138554" h="1252854">
                  <a:moveTo>
                    <a:pt x="740791" y="184264"/>
                  </a:moveTo>
                  <a:lnTo>
                    <a:pt x="723950" y="184264"/>
                  </a:lnTo>
                  <a:lnTo>
                    <a:pt x="723950" y="254419"/>
                  </a:lnTo>
                  <a:lnTo>
                    <a:pt x="715873" y="229158"/>
                  </a:lnTo>
                  <a:lnTo>
                    <a:pt x="701497" y="184264"/>
                  </a:lnTo>
                  <a:lnTo>
                    <a:pt x="680923" y="184264"/>
                  </a:lnTo>
                  <a:lnTo>
                    <a:pt x="680923" y="306793"/>
                  </a:lnTo>
                  <a:lnTo>
                    <a:pt x="698703" y="306793"/>
                  </a:lnTo>
                  <a:lnTo>
                    <a:pt x="698703" y="229158"/>
                  </a:lnTo>
                  <a:lnTo>
                    <a:pt x="723011" y="306793"/>
                  </a:lnTo>
                  <a:lnTo>
                    <a:pt x="740791" y="306793"/>
                  </a:lnTo>
                  <a:lnTo>
                    <a:pt x="740791" y="254419"/>
                  </a:lnTo>
                  <a:lnTo>
                    <a:pt x="740791" y="184264"/>
                  </a:lnTo>
                  <a:close/>
                </a:path>
                <a:path w="1138554" h="1252854">
                  <a:moveTo>
                    <a:pt x="740791" y="1879"/>
                  </a:moveTo>
                  <a:lnTo>
                    <a:pt x="723011" y="1879"/>
                  </a:lnTo>
                  <a:lnTo>
                    <a:pt x="713663" y="79502"/>
                  </a:lnTo>
                  <a:lnTo>
                    <a:pt x="709206" y="48641"/>
                  </a:lnTo>
                  <a:lnTo>
                    <a:pt x="702437" y="1879"/>
                  </a:lnTo>
                  <a:lnTo>
                    <a:pt x="685596" y="1879"/>
                  </a:lnTo>
                  <a:lnTo>
                    <a:pt x="675309" y="79502"/>
                  </a:lnTo>
                  <a:lnTo>
                    <a:pt x="665962" y="1879"/>
                  </a:lnTo>
                  <a:lnTo>
                    <a:pt x="646315" y="1879"/>
                  </a:lnTo>
                  <a:lnTo>
                    <a:pt x="663155" y="124396"/>
                  </a:lnTo>
                  <a:lnTo>
                    <a:pt x="682802" y="124396"/>
                  </a:lnTo>
                  <a:lnTo>
                    <a:pt x="689444" y="79502"/>
                  </a:lnTo>
                  <a:lnTo>
                    <a:pt x="694016" y="48641"/>
                  </a:lnTo>
                  <a:lnTo>
                    <a:pt x="705243" y="124396"/>
                  </a:lnTo>
                  <a:lnTo>
                    <a:pt x="724890" y="124396"/>
                  </a:lnTo>
                  <a:lnTo>
                    <a:pt x="730707" y="79502"/>
                  </a:lnTo>
                  <a:lnTo>
                    <a:pt x="740791" y="1879"/>
                  </a:lnTo>
                  <a:close/>
                </a:path>
                <a:path w="1138554" h="1252854">
                  <a:moveTo>
                    <a:pt x="778205" y="183324"/>
                  </a:moveTo>
                  <a:lnTo>
                    <a:pt x="757618" y="183324"/>
                  </a:lnTo>
                  <a:lnTo>
                    <a:pt x="757618" y="305854"/>
                  </a:lnTo>
                  <a:lnTo>
                    <a:pt x="778205" y="305854"/>
                  </a:lnTo>
                  <a:lnTo>
                    <a:pt x="778205" y="183324"/>
                  </a:lnTo>
                  <a:close/>
                </a:path>
                <a:path w="1138554" h="1252854">
                  <a:moveTo>
                    <a:pt x="811872" y="124396"/>
                  </a:moveTo>
                  <a:lnTo>
                    <a:pt x="807593" y="101955"/>
                  </a:lnTo>
                  <a:lnTo>
                    <a:pt x="804557" y="86055"/>
                  </a:lnTo>
                  <a:lnTo>
                    <a:pt x="795096" y="36474"/>
                  </a:lnTo>
                  <a:lnTo>
                    <a:pt x="788492" y="1879"/>
                  </a:lnTo>
                  <a:lnTo>
                    <a:pt x="783818" y="1879"/>
                  </a:lnTo>
                  <a:lnTo>
                    <a:pt x="783818" y="86055"/>
                  </a:lnTo>
                  <a:lnTo>
                    <a:pt x="766978" y="86055"/>
                  </a:lnTo>
                  <a:lnTo>
                    <a:pt x="775398" y="36474"/>
                  </a:lnTo>
                  <a:lnTo>
                    <a:pt x="783818" y="86055"/>
                  </a:lnTo>
                  <a:lnTo>
                    <a:pt x="783818" y="1879"/>
                  </a:lnTo>
                  <a:lnTo>
                    <a:pt x="765111" y="1879"/>
                  </a:lnTo>
                  <a:lnTo>
                    <a:pt x="741718" y="124396"/>
                  </a:lnTo>
                  <a:lnTo>
                    <a:pt x="761365" y="124396"/>
                  </a:lnTo>
                  <a:lnTo>
                    <a:pt x="765111" y="101955"/>
                  </a:lnTo>
                  <a:lnTo>
                    <a:pt x="786612" y="101955"/>
                  </a:lnTo>
                  <a:lnTo>
                    <a:pt x="790359" y="124396"/>
                  </a:lnTo>
                  <a:lnTo>
                    <a:pt x="811872" y="124396"/>
                  </a:lnTo>
                  <a:close/>
                </a:path>
                <a:path w="1138554" h="1252854">
                  <a:moveTo>
                    <a:pt x="843673" y="183324"/>
                  </a:moveTo>
                  <a:lnTo>
                    <a:pt x="788492" y="183324"/>
                  </a:lnTo>
                  <a:lnTo>
                    <a:pt x="789419" y="200164"/>
                  </a:lnTo>
                  <a:lnTo>
                    <a:pt x="806259" y="200164"/>
                  </a:lnTo>
                  <a:lnTo>
                    <a:pt x="806259" y="305854"/>
                  </a:lnTo>
                  <a:lnTo>
                    <a:pt x="826833" y="305854"/>
                  </a:lnTo>
                  <a:lnTo>
                    <a:pt x="826833" y="200164"/>
                  </a:lnTo>
                  <a:lnTo>
                    <a:pt x="843673" y="200164"/>
                  </a:lnTo>
                  <a:lnTo>
                    <a:pt x="843673" y="183324"/>
                  </a:lnTo>
                  <a:close/>
                </a:path>
                <a:path w="1138554" h="1252854">
                  <a:moveTo>
                    <a:pt x="864247" y="1879"/>
                  </a:moveTo>
                  <a:lnTo>
                    <a:pt x="809066" y="1879"/>
                  </a:lnTo>
                  <a:lnTo>
                    <a:pt x="810006" y="18707"/>
                  </a:lnTo>
                  <a:lnTo>
                    <a:pt x="826833" y="18707"/>
                  </a:lnTo>
                  <a:lnTo>
                    <a:pt x="826833" y="124396"/>
                  </a:lnTo>
                  <a:lnTo>
                    <a:pt x="847420" y="124396"/>
                  </a:lnTo>
                  <a:lnTo>
                    <a:pt x="847420" y="18707"/>
                  </a:lnTo>
                  <a:lnTo>
                    <a:pt x="864247" y="18707"/>
                  </a:lnTo>
                  <a:lnTo>
                    <a:pt x="864247" y="1879"/>
                  </a:lnTo>
                  <a:close/>
                </a:path>
                <a:path w="1138554" h="1252854">
                  <a:moveTo>
                    <a:pt x="878281" y="488251"/>
                  </a:moveTo>
                  <a:lnTo>
                    <a:pt x="877341" y="486371"/>
                  </a:lnTo>
                  <a:lnTo>
                    <a:pt x="875474" y="484505"/>
                  </a:lnTo>
                  <a:lnTo>
                    <a:pt x="873607" y="483565"/>
                  </a:lnTo>
                  <a:lnTo>
                    <a:pt x="853960" y="483565"/>
                  </a:lnTo>
                  <a:lnTo>
                    <a:pt x="853960" y="506958"/>
                  </a:lnTo>
                  <a:lnTo>
                    <a:pt x="839000" y="602361"/>
                  </a:lnTo>
                  <a:lnTo>
                    <a:pt x="827151" y="599109"/>
                  </a:lnTo>
                  <a:lnTo>
                    <a:pt x="814324" y="598843"/>
                  </a:lnTo>
                  <a:lnTo>
                    <a:pt x="800989" y="601040"/>
                  </a:lnTo>
                  <a:lnTo>
                    <a:pt x="787552" y="605167"/>
                  </a:lnTo>
                  <a:lnTo>
                    <a:pt x="740206" y="622096"/>
                  </a:lnTo>
                  <a:lnTo>
                    <a:pt x="696963" y="631113"/>
                  </a:lnTo>
                  <a:lnTo>
                    <a:pt x="692150" y="631113"/>
                  </a:lnTo>
                  <a:lnTo>
                    <a:pt x="692150" y="865187"/>
                  </a:lnTo>
                  <a:lnTo>
                    <a:pt x="686777" y="897636"/>
                  </a:lnTo>
                  <a:lnTo>
                    <a:pt x="665962" y="929728"/>
                  </a:lnTo>
                  <a:lnTo>
                    <a:pt x="627684" y="949845"/>
                  </a:lnTo>
                  <a:lnTo>
                    <a:pt x="600481" y="952169"/>
                  </a:lnTo>
                  <a:lnTo>
                    <a:pt x="573290" y="949845"/>
                  </a:lnTo>
                  <a:lnTo>
                    <a:pt x="535012" y="929728"/>
                  </a:lnTo>
                  <a:lnTo>
                    <a:pt x="513778" y="897636"/>
                  </a:lnTo>
                  <a:lnTo>
                    <a:pt x="508241" y="865187"/>
                  </a:lnTo>
                  <a:lnTo>
                    <a:pt x="513054" y="835545"/>
                  </a:lnTo>
                  <a:lnTo>
                    <a:pt x="522859" y="811872"/>
                  </a:lnTo>
                  <a:lnTo>
                    <a:pt x="537730" y="787260"/>
                  </a:lnTo>
                  <a:lnTo>
                    <a:pt x="562610" y="748969"/>
                  </a:lnTo>
                  <a:lnTo>
                    <a:pt x="599554" y="693089"/>
                  </a:lnTo>
                  <a:lnTo>
                    <a:pt x="612724" y="712965"/>
                  </a:lnTo>
                  <a:lnTo>
                    <a:pt x="636854" y="749668"/>
                  </a:lnTo>
                  <a:lnTo>
                    <a:pt x="661504" y="787781"/>
                  </a:lnTo>
                  <a:lnTo>
                    <a:pt x="687006" y="835545"/>
                  </a:lnTo>
                  <a:lnTo>
                    <a:pt x="692150" y="865187"/>
                  </a:lnTo>
                  <a:lnTo>
                    <a:pt x="692150" y="631113"/>
                  </a:lnTo>
                  <a:lnTo>
                    <a:pt x="651814" y="631075"/>
                  </a:lnTo>
                  <a:lnTo>
                    <a:pt x="602361" y="620128"/>
                  </a:lnTo>
                  <a:lnTo>
                    <a:pt x="594804" y="617321"/>
                  </a:lnTo>
                  <a:lnTo>
                    <a:pt x="535838" y="595579"/>
                  </a:lnTo>
                  <a:lnTo>
                    <a:pt x="501738" y="589356"/>
                  </a:lnTo>
                  <a:lnTo>
                    <a:pt x="465797" y="594868"/>
                  </a:lnTo>
                  <a:lnTo>
                    <a:pt x="441464" y="603643"/>
                  </a:lnTo>
                  <a:lnTo>
                    <a:pt x="417042" y="611009"/>
                  </a:lnTo>
                  <a:lnTo>
                    <a:pt x="391744" y="615924"/>
                  </a:lnTo>
                  <a:lnTo>
                    <a:pt x="364782" y="617321"/>
                  </a:lnTo>
                  <a:lnTo>
                    <a:pt x="343268" y="506958"/>
                  </a:lnTo>
                  <a:lnTo>
                    <a:pt x="853960" y="506958"/>
                  </a:lnTo>
                  <a:lnTo>
                    <a:pt x="853960" y="483565"/>
                  </a:lnTo>
                  <a:lnTo>
                    <a:pt x="323634" y="483565"/>
                  </a:lnTo>
                  <a:lnTo>
                    <a:pt x="321754" y="484505"/>
                  </a:lnTo>
                  <a:lnTo>
                    <a:pt x="320827" y="485444"/>
                  </a:lnTo>
                  <a:lnTo>
                    <a:pt x="318947" y="489178"/>
                  </a:lnTo>
                  <a:lnTo>
                    <a:pt x="319887" y="491058"/>
                  </a:lnTo>
                  <a:lnTo>
                    <a:pt x="411556" y="1045705"/>
                  </a:lnTo>
                  <a:lnTo>
                    <a:pt x="412483" y="1048512"/>
                  </a:lnTo>
                  <a:lnTo>
                    <a:pt x="414350" y="1051318"/>
                  </a:lnTo>
                  <a:lnTo>
                    <a:pt x="530339" y="1051318"/>
                  </a:lnTo>
                  <a:lnTo>
                    <a:pt x="537819" y="1142047"/>
                  </a:lnTo>
                  <a:lnTo>
                    <a:pt x="490118" y="1142047"/>
                  </a:lnTo>
                  <a:lnTo>
                    <a:pt x="600481" y="1252410"/>
                  </a:lnTo>
                  <a:lnTo>
                    <a:pt x="710857" y="1142047"/>
                  </a:lnTo>
                  <a:lnTo>
                    <a:pt x="663155" y="1142047"/>
                  </a:lnTo>
                  <a:lnTo>
                    <a:pt x="670636" y="1052245"/>
                  </a:lnTo>
                  <a:lnTo>
                    <a:pt x="787552" y="1052245"/>
                  </a:lnTo>
                  <a:lnTo>
                    <a:pt x="790359" y="1050378"/>
                  </a:lnTo>
                  <a:lnTo>
                    <a:pt x="791298" y="1046645"/>
                  </a:lnTo>
                  <a:lnTo>
                    <a:pt x="805954" y="952169"/>
                  </a:lnTo>
                  <a:lnTo>
                    <a:pt x="846289" y="692150"/>
                  </a:lnTo>
                  <a:lnTo>
                    <a:pt x="855738" y="631240"/>
                  </a:lnTo>
                  <a:lnTo>
                    <a:pt x="860221" y="602361"/>
                  </a:lnTo>
                  <a:lnTo>
                    <a:pt x="875030" y="506958"/>
                  </a:lnTo>
                  <a:lnTo>
                    <a:pt x="877341" y="491985"/>
                  </a:lnTo>
                  <a:lnTo>
                    <a:pt x="878281" y="488251"/>
                  </a:lnTo>
                  <a:close/>
                </a:path>
                <a:path w="1138554" h="1252854">
                  <a:moveTo>
                    <a:pt x="908215" y="305854"/>
                  </a:moveTo>
                  <a:lnTo>
                    <a:pt x="903922" y="283413"/>
                  </a:lnTo>
                  <a:lnTo>
                    <a:pt x="900887" y="267512"/>
                  </a:lnTo>
                  <a:lnTo>
                    <a:pt x="891438" y="217932"/>
                  </a:lnTo>
                  <a:lnTo>
                    <a:pt x="884834" y="183324"/>
                  </a:lnTo>
                  <a:lnTo>
                    <a:pt x="881087" y="183324"/>
                  </a:lnTo>
                  <a:lnTo>
                    <a:pt x="881087" y="267512"/>
                  </a:lnTo>
                  <a:lnTo>
                    <a:pt x="864247" y="267512"/>
                  </a:lnTo>
                  <a:lnTo>
                    <a:pt x="872667" y="217932"/>
                  </a:lnTo>
                  <a:lnTo>
                    <a:pt x="881087" y="267512"/>
                  </a:lnTo>
                  <a:lnTo>
                    <a:pt x="881087" y="183324"/>
                  </a:lnTo>
                  <a:lnTo>
                    <a:pt x="861441" y="183324"/>
                  </a:lnTo>
                  <a:lnTo>
                    <a:pt x="838060" y="305854"/>
                  </a:lnTo>
                  <a:lnTo>
                    <a:pt x="857707" y="305854"/>
                  </a:lnTo>
                  <a:lnTo>
                    <a:pt x="861441" y="283413"/>
                  </a:lnTo>
                  <a:lnTo>
                    <a:pt x="882954" y="283413"/>
                  </a:lnTo>
                  <a:lnTo>
                    <a:pt x="886701" y="305854"/>
                  </a:lnTo>
                  <a:lnTo>
                    <a:pt x="908215" y="305854"/>
                  </a:lnTo>
                  <a:close/>
                </a:path>
                <a:path w="1138554" h="1252854">
                  <a:moveTo>
                    <a:pt x="923175" y="1879"/>
                  </a:moveTo>
                  <a:lnTo>
                    <a:pt x="873607" y="1879"/>
                  </a:lnTo>
                  <a:lnTo>
                    <a:pt x="873607" y="125336"/>
                  </a:lnTo>
                  <a:lnTo>
                    <a:pt x="923175" y="125336"/>
                  </a:lnTo>
                  <a:lnTo>
                    <a:pt x="923175" y="108496"/>
                  </a:lnTo>
                  <a:lnTo>
                    <a:pt x="894181" y="108496"/>
                  </a:lnTo>
                  <a:lnTo>
                    <a:pt x="894181" y="71081"/>
                  </a:lnTo>
                  <a:lnTo>
                    <a:pt x="914755" y="71081"/>
                  </a:lnTo>
                  <a:lnTo>
                    <a:pt x="914755" y="54254"/>
                  </a:lnTo>
                  <a:lnTo>
                    <a:pt x="894181" y="54254"/>
                  </a:lnTo>
                  <a:lnTo>
                    <a:pt x="894181" y="18707"/>
                  </a:lnTo>
                  <a:lnTo>
                    <a:pt x="923175" y="18707"/>
                  </a:lnTo>
                  <a:lnTo>
                    <a:pt x="923175" y="1879"/>
                  </a:lnTo>
                  <a:close/>
                </a:path>
                <a:path w="1138554" h="1252854">
                  <a:moveTo>
                    <a:pt x="956843" y="183324"/>
                  </a:moveTo>
                  <a:lnTo>
                    <a:pt x="901661" y="183324"/>
                  </a:lnTo>
                  <a:lnTo>
                    <a:pt x="902601" y="200164"/>
                  </a:lnTo>
                  <a:lnTo>
                    <a:pt x="919441" y="200164"/>
                  </a:lnTo>
                  <a:lnTo>
                    <a:pt x="919441" y="305854"/>
                  </a:lnTo>
                  <a:lnTo>
                    <a:pt x="940015" y="305854"/>
                  </a:lnTo>
                  <a:lnTo>
                    <a:pt x="940015" y="200164"/>
                  </a:lnTo>
                  <a:lnTo>
                    <a:pt x="956843" y="200164"/>
                  </a:lnTo>
                  <a:lnTo>
                    <a:pt x="956843" y="183324"/>
                  </a:lnTo>
                  <a:close/>
                </a:path>
                <a:path w="1138554" h="1252854">
                  <a:moveTo>
                    <a:pt x="988644" y="183324"/>
                  </a:moveTo>
                  <a:lnTo>
                    <a:pt x="968070" y="183324"/>
                  </a:lnTo>
                  <a:lnTo>
                    <a:pt x="968070" y="305854"/>
                  </a:lnTo>
                  <a:lnTo>
                    <a:pt x="988644" y="305854"/>
                  </a:lnTo>
                  <a:lnTo>
                    <a:pt x="988644" y="183324"/>
                  </a:lnTo>
                  <a:close/>
                </a:path>
                <a:path w="1138554" h="1252854">
                  <a:moveTo>
                    <a:pt x="995197" y="124396"/>
                  </a:moveTo>
                  <a:lnTo>
                    <a:pt x="975550" y="68287"/>
                  </a:lnTo>
                  <a:lnTo>
                    <a:pt x="983310" y="65290"/>
                  </a:lnTo>
                  <a:lnTo>
                    <a:pt x="988529" y="60452"/>
                  </a:lnTo>
                  <a:lnTo>
                    <a:pt x="990003" y="57061"/>
                  </a:lnTo>
                  <a:lnTo>
                    <a:pt x="991476" y="53682"/>
                  </a:lnTo>
                  <a:lnTo>
                    <a:pt x="992390" y="44894"/>
                  </a:lnTo>
                  <a:lnTo>
                    <a:pt x="992390" y="28994"/>
                  </a:lnTo>
                  <a:lnTo>
                    <a:pt x="991044" y="18707"/>
                  </a:lnTo>
                  <a:lnTo>
                    <a:pt x="990904" y="17653"/>
                  </a:lnTo>
                  <a:lnTo>
                    <a:pt x="986078" y="9118"/>
                  </a:lnTo>
                  <a:lnTo>
                    <a:pt x="977392" y="3746"/>
                  </a:lnTo>
                  <a:lnTo>
                    <a:pt x="971816" y="2959"/>
                  </a:lnTo>
                  <a:lnTo>
                    <a:pt x="971816" y="22453"/>
                  </a:lnTo>
                  <a:lnTo>
                    <a:pt x="971816" y="53314"/>
                  </a:lnTo>
                  <a:lnTo>
                    <a:pt x="969010" y="57061"/>
                  </a:lnTo>
                  <a:lnTo>
                    <a:pt x="954976" y="57061"/>
                  </a:lnTo>
                  <a:lnTo>
                    <a:pt x="954976" y="18707"/>
                  </a:lnTo>
                  <a:lnTo>
                    <a:pt x="969010" y="18707"/>
                  </a:lnTo>
                  <a:lnTo>
                    <a:pt x="971816" y="22453"/>
                  </a:lnTo>
                  <a:lnTo>
                    <a:pt x="971816" y="2959"/>
                  </a:lnTo>
                  <a:lnTo>
                    <a:pt x="964336" y="1879"/>
                  </a:lnTo>
                  <a:lnTo>
                    <a:pt x="934402" y="1879"/>
                  </a:lnTo>
                  <a:lnTo>
                    <a:pt x="934402" y="124396"/>
                  </a:lnTo>
                  <a:lnTo>
                    <a:pt x="954976" y="124396"/>
                  </a:lnTo>
                  <a:lnTo>
                    <a:pt x="954976" y="68287"/>
                  </a:lnTo>
                  <a:lnTo>
                    <a:pt x="973683" y="124396"/>
                  </a:lnTo>
                  <a:lnTo>
                    <a:pt x="995197" y="124396"/>
                  </a:lnTo>
                  <a:close/>
                </a:path>
                <a:path w="1138554" h="1252854">
                  <a:moveTo>
                    <a:pt x="1064412" y="214198"/>
                  </a:moveTo>
                  <a:lnTo>
                    <a:pt x="1062469" y="201180"/>
                  </a:lnTo>
                  <a:lnTo>
                    <a:pt x="1060831" y="198297"/>
                  </a:lnTo>
                  <a:lnTo>
                    <a:pt x="1056576" y="190804"/>
                  </a:lnTo>
                  <a:lnTo>
                    <a:pt x="1046657" y="183946"/>
                  </a:lnTo>
                  <a:lnTo>
                    <a:pt x="1043838" y="183451"/>
                  </a:lnTo>
                  <a:lnTo>
                    <a:pt x="1043838" y="203911"/>
                  </a:lnTo>
                  <a:lnTo>
                    <a:pt x="1043838" y="285280"/>
                  </a:lnTo>
                  <a:lnTo>
                    <a:pt x="1041031" y="289953"/>
                  </a:lnTo>
                  <a:lnTo>
                    <a:pt x="1033551" y="290893"/>
                  </a:lnTo>
                  <a:lnTo>
                    <a:pt x="1026058" y="290893"/>
                  </a:lnTo>
                  <a:lnTo>
                    <a:pt x="1023251" y="285280"/>
                  </a:lnTo>
                  <a:lnTo>
                    <a:pt x="1023251" y="203911"/>
                  </a:lnTo>
                  <a:lnTo>
                    <a:pt x="1026058" y="198297"/>
                  </a:lnTo>
                  <a:lnTo>
                    <a:pt x="1041031" y="198297"/>
                  </a:lnTo>
                  <a:lnTo>
                    <a:pt x="1043838" y="203911"/>
                  </a:lnTo>
                  <a:lnTo>
                    <a:pt x="1043838" y="183451"/>
                  </a:lnTo>
                  <a:lnTo>
                    <a:pt x="1003541" y="200787"/>
                  </a:lnTo>
                  <a:lnTo>
                    <a:pt x="1001750" y="214198"/>
                  </a:lnTo>
                  <a:lnTo>
                    <a:pt x="1001750" y="274053"/>
                  </a:lnTo>
                  <a:lnTo>
                    <a:pt x="1003668" y="287591"/>
                  </a:lnTo>
                  <a:lnTo>
                    <a:pt x="1009459" y="298145"/>
                  </a:lnTo>
                  <a:lnTo>
                    <a:pt x="1019111" y="304838"/>
                  </a:lnTo>
                  <a:lnTo>
                    <a:pt x="1032611" y="306793"/>
                  </a:lnTo>
                  <a:lnTo>
                    <a:pt x="1047051" y="304304"/>
                  </a:lnTo>
                  <a:lnTo>
                    <a:pt x="1056932" y="297434"/>
                  </a:lnTo>
                  <a:lnTo>
                    <a:pt x="1060513" y="290893"/>
                  </a:lnTo>
                  <a:lnTo>
                    <a:pt x="1062596" y="287058"/>
                  </a:lnTo>
                  <a:lnTo>
                    <a:pt x="1064412" y="274053"/>
                  </a:lnTo>
                  <a:lnTo>
                    <a:pt x="1064412" y="214198"/>
                  </a:lnTo>
                  <a:close/>
                </a:path>
                <a:path w="1138554" h="1252854">
                  <a:moveTo>
                    <a:pt x="1138301" y="184264"/>
                  </a:moveTo>
                  <a:lnTo>
                    <a:pt x="1121473" y="184264"/>
                  </a:lnTo>
                  <a:lnTo>
                    <a:pt x="1121473" y="254419"/>
                  </a:lnTo>
                  <a:lnTo>
                    <a:pt x="1113383" y="229158"/>
                  </a:lnTo>
                  <a:lnTo>
                    <a:pt x="1099019" y="184264"/>
                  </a:lnTo>
                  <a:lnTo>
                    <a:pt x="1078445" y="184264"/>
                  </a:lnTo>
                  <a:lnTo>
                    <a:pt x="1078445" y="306793"/>
                  </a:lnTo>
                  <a:lnTo>
                    <a:pt x="1096213" y="306793"/>
                  </a:lnTo>
                  <a:lnTo>
                    <a:pt x="1096213" y="229158"/>
                  </a:lnTo>
                  <a:lnTo>
                    <a:pt x="1120533" y="306793"/>
                  </a:lnTo>
                  <a:lnTo>
                    <a:pt x="1138301" y="306793"/>
                  </a:lnTo>
                  <a:lnTo>
                    <a:pt x="1138301" y="254419"/>
                  </a:lnTo>
                  <a:lnTo>
                    <a:pt x="1138301" y="184264"/>
                  </a:lnTo>
                  <a:close/>
                </a:path>
              </a:pathLst>
            </a:custGeom>
            <a:solidFill>
              <a:srgbClr val="FFFFFF"/>
            </a:solidFill>
          </p:spPr>
          <p:txBody>
            <a:bodyPr wrap="square" lIns="0" tIns="0" rIns="0" bIns="0" rtlCol="0"/>
            <a:lstStyle/>
            <a:p>
              <a:endParaRPr/>
            </a:p>
          </p:txBody>
        </p:sp>
      </p:grpSp>
      <p:grpSp>
        <p:nvGrpSpPr>
          <p:cNvPr id="16" name="object 16"/>
          <p:cNvGrpSpPr/>
          <p:nvPr/>
        </p:nvGrpSpPr>
        <p:grpSpPr>
          <a:xfrm>
            <a:off x="10413762" y="1775430"/>
            <a:ext cx="1504950" cy="1504950"/>
            <a:chOff x="10413762" y="1775430"/>
            <a:chExt cx="1504950" cy="1504950"/>
          </a:xfrm>
        </p:grpSpPr>
        <p:sp>
          <p:nvSpPr>
            <p:cNvPr id="17" name="object 17"/>
            <p:cNvSpPr/>
            <p:nvPr/>
          </p:nvSpPr>
          <p:spPr>
            <a:xfrm>
              <a:off x="10413762" y="1775430"/>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DDA63A"/>
            </a:solidFill>
          </p:spPr>
          <p:txBody>
            <a:bodyPr wrap="square" lIns="0" tIns="0" rIns="0" bIns="0" rtlCol="0"/>
            <a:lstStyle/>
            <a:p>
              <a:endParaRPr/>
            </a:p>
          </p:txBody>
        </p:sp>
        <p:sp>
          <p:nvSpPr>
            <p:cNvPr id="18" name="object 18"/>
            <p:cNvSpPr/>
            <p:nvPr/>
          </p:nvSpPr>
          <p:spPr>
            <a:xfrm>
              <a:off x="10563416" y="1898903"/>
              <a:ext cx="1006475" cy="1189355"/>
            </a:xfrm>
            <a:custGeom>
              <a:avLst/>
              <a:gdLst/>
              <a:ahLst/>
              <a:cxnLst/>
              <a:rect l="l" t="t" r="r" b="b"/>
              <a:pathLst>
                <a:path w="1006475" h="1189355">
                  <a:moveTo>
                    <a:pt x="134683" y="63601"/>
                  </a:moveTo>
                  <a:lnTo>
                    <a:pt x="130746" y="35509"/>
                  </a:lnTo>
                  <a:lnTo>
                    <a:pt x="118668" y="15659"/>
                  </a:lnTo>
                  <a:lnTo>
                    <a:pt x="97980" y="3886"/>
                  </a:lnTo>
                  <a:lnTo>
                    <a:pt x="68275" y="0"/>
                  </a:lnTo>
                  <a:lnTo>
                    <a:pt x="38811" y="4318"/>
                  </a:lnTo>
                  <a:lnTo>
                    <a:pt x="17767" y="17068"/>
                  </a:lnTo>
                  <a:lnTo>
                    <a:pt x="5143" y="37871"/>
                  </a:lnTo>
                  <a:lnTo>
                    <a:pt x="927" y="66408"/>
                  </a:lnTo>
                  <a:lnTo>
                    <a:pt x="927" y="102882"/>
                  </a:lnTo>
                  <a:lnTo>
                    <a:pt x="47701" y="102882"/>
                  </a:lnTo>
                  <a:lnTo>
                    <a:pt x="47701" y="64528"/>
                  </a:lnTo>
                  <a:lnTo>
                    <a:pt x="49314" y="52984"/>
                  </a:lnTo>
                  <a:lnTo>
                    <a:pt x="53657" y="45821"/>
                  </a:lnTo>
                  <a:lnTo>
                    <a:pt x="59931" y="42176"/>
                  </a:lnTo>
                  <a:lnTo>
                    <a:pt x="67335" y="41148"/>
                  </a:lnTo>
                  <a:lnTo>
                    <a:pt x="74599" y="42024"/>
                  </a:lnTo>
                  <a:lnTo>
                    <a:pt x="80543" y="45364"/>
                  </a:lnTo>
                  <a:lnTo>
                    <a:pt x="84569" y="52197"/>
                  </a:lnTo>
                  <a:lnTo>
                    <a:pt x="86042" y="63601"/>
                  </a:lnTo>
                  <a:lnTo>
                    <a:pt x="86042" y="88849"/>
                  </a:lnTo>
                  <a:lnTo>
                    <a:pt x="77368" y="129095"/>
                  </a:lnTo>
                  <a:lnTo>
                    <a:pt x="38341" y="172097"/>
                  </a:lnTo>
                  <a:lnTo>
                    <a:pt x="20510" y="192938"/>
                  </a:lnTo>
                  <a:lnTo>
                    <a:pt x="8648" y="211848"/>
                  </a:lnTo>
                  <a:lnTo>
                    <a:pt x="2044" y="230759"/>
                  </a:lnTo>
                  <a:lnTo>
                    <a:pt x="0" y="251599"/>
                  </a:lnTo>
                  <a:lnTo>
                    <a:pt x="0" y="307721"/>
                  </a:lnTo>
                  <a:lnTo>
                    <a:pt x="132816" y="307721"/>
                  </a:lnTo>
                  <a:lnTo>
                    <a:pt x="131876" y="264693"/>
                  </a:lnTo>
                  <a:lnTo>
                    <a:pt x="48628" y="264693"/>
                  </a:lnTo>
                  <a:lnTo>
                    <a:pt x="48628" y="250659"/>
                  </a:lnTo>
                  <a:lnTo>
                    <a:pt x="61252" y="213842"/>
                  </a:lnTo>
                  <a:lnTo>
                    <a:pt x="102882" y="169291"/>
                  </a:lnTo>
                  <a:lnTo>
                    <a:pt x="118897" y="149809"/>
                  </a:lnTo>
                  <a:lnTo>
                    <a:pt x="128600" y="131991"/>
                  </a:lnTo>
                  <a:lnTo>
                    <a:pt x="133400" y="113652"/>
                  </a:lnTo>
                  <a:lnTo>
                    <a:pt x="134683" y="92595"/>
                  </a:lnTo>
                  <a:lnTo>
                    <a:pt x="134683" y="63601"/>
                  </a:lnTo>
                  <a:close/>
                </a:path>
                <a:path w="1006475" h="1189355">
                  <a:moveTo>
                    <a:pt x="334848" y="3733"/>
                  </a:moveTo>
                  <a:lnTo>
                    <a:pt x="283400" y="3733"/>
                  </a:lnTo>
                  <a:lnTo>
                    <a:pt x="283400" y="20574"/>
                  </a:lnTo>
                  <a:lnTo>
                    <a:pt x="312394" y="20574"/>
                  </a:lnTo>
                  <a:lnTo>
                    <a:pt x="279654" y="109435"/>
                  </a:lnTo>
                  <a:lnTo>
                    <a:pt x="279654" y="126263"/>
                  </a:lnTo>
                  <a:lnTo>
                    <a:pt x="332968" y="126263"/>
                  </a:lnTo>
                  <a:lnTo>
                    <a:pt x="332968" y="109435"/>
                  </a:lnTo>
                  <a:lnTo>
                    <a:pt x="301167" y="109435"/>
                  </a:lnTo>
                  <a:lnTo>
                    <a:pt x="334848" y="20574"/>
                  </a:lnTo>
                  <a:lnTo>
                    <a:pt x="334848" y="3733"/>
                  </a:lnTo>
                  <a:close/>
                </a:path>
                <a:path w="1006475" h="1189355">
                  <a:moveTo>
                    <a:pt x="341388" y="183324"/>
                  </a:moveTo>
                  <a:lnTo>
                    <a:pt x="320814" y="183324"/>
                  </a:lnTo>
                  <a:lnTo>
                    <a:pt x="320814" y="235699"/>
                  </a:lnTo>
                  <a:lnTo>
                    <a:pt x="301167" y="235699"/>
                  </a:lnTo>
                  <a:lnTo>
                    <a:pt x="301167" y="183324"/>
                  </a:lnTo>
                  <a:lnTo>
                    <a:pt x="280593" y="183324"/>
                  </a:lnTo>
                  <a:lnTo>
                    <a:pt x="280593" y="305854"/>
                  </a:lnTo>
                  <a:lnTo>
                    <a:pt x="301167" y="305854"/>
                  </a:lnTo>
                  <a:lnTo>
                    <a:pt x="301167" y="251599"/>
                  </a:lnTo>
                  <a:lnTo>
                    <a:pt x="320814" y="251599"/>
                  </a:lnTo>
                  <a:lnTo>
                    <a:pt x="320814" y="305854"/>
                  </a:lnTo>
                  <a:lnTo>
                    <a:pt x="341388" y="305854"/>
                  </a:lnTo>
                  <a:lnTo>
                    <a:pt x="341388" y="251599"/>
                  </a:lnTo>
                  <a:lnTo>
                    <a:pt x="341388" y="235699"/>
                  </a:lnTo>
                  <a:lnTo>
                    <a:pt x="341388" y="183324"/>
                  </a:lnTo>
                  <a:close/>
                </a:path>
                <a:path w="1006475" h="1189355">
                  <a:moveTo>
                    <a:pt x="395643" y="2806"/>
                  </a:moveTo>
                  <a:lnTo>
                    <a:pt x="346062" y="2806"/>
                  </a:lnTo>
                  <a:lnTo>
                    <a:pt x="346062" y="126263"/>
                  </a:lnTo>
                  <a:lnTo>
                    <a:pt x="395643" y="126263"/>
                  </a:lnTo>
                  <a:lnTo>
                    <a:pt x="395643" y="109435"/>
                  </a:lnTo>
                  <a:lnTo>
                    <a:pt x="366649" y="109435"/>
                  </a:lnTo>
                  <a:lnTo>
                    <a:pt x="366649" y="72021"/>
                  </a:lnTo>
                  <a:lnTo>
                    <a:pt x="387223" y="72021"/>
                  </a:lnTo>
                  <a:lnTo>
                    <a:pt x="387223" y="55181"/>
                  </a:lnTo>
                  <a:lnTo>
                    <a:pt x="366649" y="55181"/>
                  </a:lnTo>
                  <a:lnTo>
                    <a:pt x="366649" y="19634"/>
                  </a:lnTo>
                  <a:lnTo>
                    <a:pt x="395643" y="19634"/>
                  </a:lnTo>
                  <a:lnTo>
                    <a:pt x="395643" y="2806"/>
                  </a:lnTo>
                  <a:close/>
                </a:path>
                <a:path w="1006475" h="1189355">
                  <a:moveTo>
                    <a:pt x="415277" y="183324"/>
                  </a:moveTo>
                  <a:lnTo>
                    <a:pt x="396570" y="183324"/>
                  </a:lnTo>
                  <a:lnTo>
                    <a:pt x="396570" y="286207"/>
                  </a:lnTo>
                  <a:lnTo>
                    <a:pt x="393763" y="290880"/>
                  </a:lnTo>
                  <a:lnTo>
                    <a:pt x="378802" y="290880"/>
                  </a:lnTo>
                  <a:lnTo>
                    <a:pt x="375996" y="286207"/>
                  </a:lnTo>
                  <a:lnTo>
                    <a:pt x="375996" y="183324"/>
                  </a:lnTo>
                  <a:lnTo>
                    <a:pt x="355422" y="183324"/>
                  </a:lnTo>
                  <a:lnTo>
                    <a:pt x="355422" y="275920"/>
                  </a:lnTo>
                  <a:lnTo>
                    <a:pt x="357212" y="289179"/>
                  </a:lnTo>
                  <a:lnTo>
                    <a:pt x="362788" y="299186"/>
                  </a:lnTo>
                  <a:lnTo>
                    <a:pt x="372389" y="305511"/>
                  </a:lnTo>
                  <a:lnTo>
                    <a:pt x="386283" y="307721"/>
                  </a:lnTo>
                  <a:lnTo>
                    <a:pt x="399503" y="305384"/>
                  </a:lnTo>
                  <a:lnTo>
                    <a:pt x="408495" y="298831"/>
                  </a:lnTo>
                  <a:lnTo>
                    <a:pt x="412572" y="290880"/>
                  </a:lnTo>
                  <a:lnTo>
                    <a:pt x="413639" y="288785"/>
                  </a:lnTo>
                  <a:lnTo>
                    <a:pt x="415277" y="275920"/>
                  </a:lnTo>
                  <a:lnTo>
                    <a:pt x="415277" y="183324"/>
                  </a:lnTo>
                  <a:close/>
                </a:path>
                <a:path w="1006475" h="1189355">
                  <a:moveTo>
                    <a:pt x="469531" y="125336"/>
                  </a:moveTo>
                  <a:lnTo>
                    <a:pt x="449884" y="69215"/>
                  </a:lnTo>
                  <a:lnTo>
                    <a:pt x="457644" y="66217"/>
                  </a:lnTo>
                  <a:lnTo>
                    <a:pt x="462864" y="61379"/>
                  </a:lnTo>
                  <a:lnTo>
                    <a:pt x="464337" y="57988"/>
                  </a:lnTo>
                  <a:lnTo>
                    <a:pt x="465797" y="54610"/>
                  </a:lnTo>
                  <a:lnTo>
                    <a:pt x="466725" y="45821"/>
                  </a:lnTo>
                  <a:lnTo>
                    <a:pt x="466725" y="29921"/>
                  </a:lnTo>
                  <a:lnTo>
                    <a:pt x="446151" y="3886"/>
                  </a:lnTo>
                  <a:lnTo>
                    <a:pt x="446151" y="23380"/>
                  </a:lnTo>
                  <a:lnTo>
                    <a:pt x="446151" y="54241"/>
                  </a:lnTo>
                  <a:lnTo>
                    <a:pt x="443344" y="57988"/>
                  </a:lnTo>
                  <a:lnTo>
                    <a:pt x="429310" y="57988"/>
                  </a:lnTo>
                  <a:lnTo>
                    <a:pt x="429310" y="19634"/>
                  </a:lnTo>
                  <a:lnTo>
                    <a:pt x="443344" y="19634"/>
                  </a:lnTo>
                  <a:lnTo>
                    <a:pt x="446151" y="23380"/>
                  </a:lnTo>
                  <a:lnTo>
                    <a:pt x="446151" y="3886"/>
                  </a:lnTo>
                  <a:lnTo>
                    <a:pt x="438670" y="2806"/>
                  </a:lnTo>
                  <a:lnTo>
                    <a:pt x="408736" y="2806"/>
                  </a:lnTo>
                  <a:lnTo>
                    <a:pt x="408736" y="125336"/>
                  </a:lnTo>
                  <a:lnTo>
                    <a:pt x="429310" y="125336"/>
                  </a:lnTo>
                  <a:lnTo>
                    <a:pt x="429310" y="69215"/>
                  </a:lnTo>
                  <a:lnTo>
                    <a:pt x="448017" y="125336"/>
                  </a:lnTo>
                  <a:lnTo>
                    <a:pt x="469531" y="125336"/>
                  </a:lnTo>
                  <a:close/>
                </a:path>
                <a:path w="1006475" h="1189355">
                  <a:moveTo>
                    <a:pt x="489178" y="184251"/>
                  </a:moveTo>
                  <a:lnTo>
                    <a:pt x="472338" y="184251"/>
                  </a:lnTo>
                  <a:lnTo>
                    <a:pt x="472338" y="254406"/>
                  </a:lnTo>
                  <a:lnTo>
                    <a:pt x="464261" y="229158"/>
                  </a:lnTo>
                  <a:lnTo>
                    <a:pt x="449884" y="184251"/>
                  </a:lnTo>
                  <a:lnTo>
                    <a:pt x="429310" y="184251"/>
                  </a:lnTo>
                  <a:lnTo>
                    <a:pt x="429310" y="306781"/>
                  </a:lnTo>
                  <a:lnTo>
                    <a:pt x="446151" y="306781"/>
                  </a:lnTo>
                  <a:lnTo>
                    <a:pt x="446151" y="229158"/>
                  </a:lnTo>
                  <a:lnTo>
                    <a:pt x="471398" y="306781"/>
                  </a:lnTo>
                  <a:lnTo>
                    <a:pt x="489178" y="306781"/>
                  </a:lnTo>
                  <a:lnTo>
                    <a:pt x="489178" y="254406"/>
                  </a:lnTo>
                  <a:lnTo>
                    <a:pt x="489178" y="184251"/>
                  </a:lnTo>
                  <a:close/>
                </a:path>
                <a:path w="1006475" h="1189355">
                  <a:moveTo>
                    <a:pt x="507898" y="782510"/>
                  </a:moveTo>
                  <a:lnTo>
                    <a:pt x="504952" y="751179"/>
                  </a:lnTo>
                  <a:lnTo>
                    <a:pt x="492023" y="717943"/>
                  </a:lnTo>
                  <a:lnTo>
                    <a:pt x="466725" y="683729"/>
                  </a:lnTo>
                  <a:lnTo>
                    <a:pt x="441629" y="631977"/>
                  </a:lnTo>
                  <a:lnTo>
                    <a:pt x="444855" y="581888"/>
                  </a:lnTo>
                  <a:lnTo>
                    <a:pt x="459486" y="543902"/>
                  </a:lnTo>
                  <a:lnTo>
                    <a:pt x="468591" y="528459"/>
                  </a:lnTo>
                  <a:lnTo>
                    <a:pt x="472147" y="520382"/>
                  </a:lnTo>
                  <a:lnTo>
                    <a:pt x="471754" y="512203"/>
                  </a:lnTo>
                  <a:lnTo>
                    <a:pt x="467677" y="504913"/>
                  </a:lnTo>
                  <a:lnTo>
                    <a:pt x="460171" y="499465"/>
                  </a:lnTo>
                  <a:lnTo>
                    <a:pt x="451091" y="496277"/>
                  </a:lnTo>
                  <a:lnTo>
                    <a:pt x="441464" y="496430"/>
                  </a:lnTo>
                  <a:lnTo>
                    <a:pt x="401180" y="554215"/>
                  </a:lnTo>
                  <a:lnTo>
                    <a:pt x="390550" y="601103"/>
                  </a:lnTo>
                  <a:lnTo>
                    <a:pt x="395643" y="655040"/>
                  </a:lnTo>
                  <a:lnTo>
                    <a:pt x="427443" y="709917"/>
                  </a:lnTo>
                  <a:lnTo>
                    <a:pt x="448322" y="739635"/>
                  </a:lnTo>
                  <a:lnTo>
                    <a:pt x="457022" y="766737"/>
                  </a:lnTo>
                  <a:lnTo>
                    <a:pt x="456768" y="790676"/>
                  </a:lnTo>
                  <a:lnTo>
                    <a:pt x="450824" y="810933"/>
                  </a:lnTo>
                  <a:lnTo>
                    <a:pt x="503199" y="810933"/>
                  </a:lnTo>
                  <a:lnTo>
                    <a:pt x="507898" y="782510"/>
                  </a:lnTo>
                  <a:close/>
                </a:path>
                <a:path w="1006475" h="1189355">
                  <a:moveTo>
                    <a:pt x="542480" y="34607"/>
                  </a:moveTo>
                  <a:lnTo>
                    <a:pt x="521906" y="3860"/>
                  </a:lnTo>
                  <a:lnTo>
                    <a:pt x="521906" y="23380"/>
                  </a:lnTo>
                  <a:lnTo>
                    <a:pt x="521906" y="104749"/>
                  </a:lnTo>
                  <a:lnTo>
                    <a:pt x="519099" y="110363"/>
                  </a:lnTo>
                  <a:lnTo>
                    <a:pt x="504139" y="110363"/>
                  </a:lnTo>
                  <a:lnTo>
                    <a:pt x="501332" y="104749"/>
                  </a:lnTo>
                  <a:lnTo>
                    <a:pt x="501332" y="23380"/>
                  </a:lnTo>
                  <a:lnTo>
                    <a:pt x="504139" y="17767"/>
                  </a:lnTo>
                  <a:lnTo>
                    <a:pt x="519099" y="17767"/>
                  </a:lnTo>
                  <a:lnTo>
                    <a:pt x="521906" y="23380"/>
                  </a:lnTo>
                  <a:lnTo>
                    <a:pt x="521906" y="3860"/>
                  </a:lnTo>
                  <a:lnTo>
                    <a:pt x="481622" y="21196"/>
                  </a:lnTo>
                  <a:lnTo>
                    <a:pt x="479818" y="34607"/>
                  </a:lnTo>
                  <a:lnTo>
                    <a:pt x="479818" y="94462"/>
                  </a:lnTo>
                  <a:lnTo>
                    <a:pt x="481622" y="107467"/>
                  </a:lnTo>
                  <a:lnTo>
                    <a:pt x="487184" y="117843"/>
                  </a:lnTo>
                  <a:lnTo>
                    <a:pt x="496785" y="124714"/>
                  </a:lnTo>
                  <a:lnTo>
                    <a:pt x="510679" y="127203"/>
                  </a:lnTo>
                  <a:lnTo>
                    <a:pt x="525119" y="124714"/>
                  </a:lnTo>
                  <a:lnTo>
                    <a:pt x="535000" y="117843"/>
                  </a:lnTo>
                  <a:lnTo>
                    <a:pt x="539089" y="110363"/>
                  </a:lnTo>
                  <a:lnTo>
                    <a:pt x="540677" y="107467"/>
                  </a:lnTo>
                  <a:lnTo>
                    <a:pt x="542480" y="94462"/>
                  </a:lnTo>
                  <a:lnTo>
                    <a:pt x="542480" y="34607"/>
                  </a:lnTo>
                  <a:close/>
                </a:path>
                <a:path w="1006475" h="1189355">
                  <a:moveTo>
                    <a:pt x="563067" y="213258"/>
                  </a:moveTo>
                  <a:lnTo>
                    <a:pt x="533133" y="182384"/>
                  </a:lnTo>
                  <a:lnTo>
                    <a:pt x="519239" y="184734"/>
                  </a:lnTo>
                  <a:lnTo>
                    <a:pt x="509638" y="191389"/>
                  </a:lnTo>
                  <a:lnTo>
                    <a:pt x="504063" y="201726"/>
                  </a:lnTo>
                  <a:lnTo>
                    <a:pt x="502272" y="215125"/>
                  </a:lnTo>
                  <a:lnTo>
                    <a:pt x="502272" y="274980"/>
                  </a:lnTo>
                  <a:lnTo>
                    <a:pt x="503859" y="287985"/>
                  </a:lnTo>
                  <a:lnTo>
                    <a:pt x="508698" y="298373"/>
                  </a:lnTo>
                  <a:lnTo>
                    <a:pt x="516864" y="305231"/>
                  </a:lnTo>
                  <a:lnTo>
                    <a:pt x="528459" y="307721"/>
                  </a:lnTo>
                  <a:lnTo>
                    <a:pt x="539686" y="307721"/>
                  </a:lnTo>
                  <a:lnTo>
                    <a:pt x="545287" y="302107"/>
                  </a:lnTo>
                  <a:lnTo>
                    <a:pt x="548093" y="292760"/>
                  </a:lnTo>
                  <a:lnTo>
                    <a:pt x="548093" y="305854"/>
                  </a:lnTo>
                  <a:lnTo>
                    <a:pt x="563067" y="305854"/>
                  </a:lnTo>
                  <a:lnTo>
                    <a:pt x="563067" y="240372"/>
                  </a:lnTo>
                  <a:lnTo>
                    <a:pt x="535000" y="240372"/>
                  </a:lnTo>
                  <a:lnTo>
                    <a:pt x="535000" y="259080"/>
                  </a:lnTo>
                  <a:lnTo>
                    <a:pt x="544360" y="259080"/>
                  </a:lnTo>
                  <a:lnTo>
                    <a:pt x="544360" y="289013"/>
                  </a:lnTo>
                  <a:lnTo>
                    <a:pt x="540613" y="292760"/>
                  </a:lnTo>
                  <a:lnTo>
                    <a:pt x="526580" y="292760"/>
                  </a:lnTo>
                  <a:lnTo>
                    <a:pt x="523786" y="287147"/>
                  </a:lnTo>
                  <a:lnTo>
                    <a:pt x="523786" y="205765"/>
                  </a:lnTo>
                  <a:lnTo>
                    <a:pt x="526580" y="200152"/>
                  </a:lnTo>
                  <a:lnTo>
                    <a:pt x="541553" y="200152"/>
                  </a:lnTo>
                  <a:lnTo>
                    <a:pt x="544360" y="204838"/>
                  </a:lnTo>
                  <a:lnTo>
                    <a:pt x="544360" y="224472"/>
                  </a:lnTo>
                  <a:lnTo>
                    <a:pt x="563067" y="224472"/>
                  </a:lnTo>
                  <a:lnTo>
                    <a:pt x="563067" y="213258"/>
                  </a:lnTo>
                  <a:close/>
                </a:path>
                <a:path w="1006475" h="1189355">
                  <a:moveTo>
                    <a:pt x="626668" y="183324"/>
                  </a:moveTo>
                  <a:lnTo>
                    <a:pt x="577088" y="183324"/>
                  </a:lnTo>
                  <a:lnTo>
                    <a:pt x="577088" y="306781"/>
                  </a:lnTo>
                  <a:lnTo>
                    <a:pt x="626668" y="306781"/>
                  </a:lnTo>
                  <a:lnTo>
                    <a:pt x="626668" y="289953"/>
                  </a:lnTo>
                  <a:lnTo>
                    <a:pt x="597674" y="289953"/>
                  </a:lnTo>
                  <a:lnTo>
                    <a:pt x="597674" y="252539"/>
                  </a:lnTo>
                  <a:lnTo>
                    <a:pt x="618248" y="252539"/>
                  </a:lnTo>
                  <a:lnTo>
                    <a:pt x="618248" y="235699"/>
                  </a:lnTo>
                  <a:lnTo>
                    <a:pt x="597674" y="235699"/>
                  </a:lnTo>
                  <a:lnTo>
                    <a:pt x="597674" y="200152"/>
                  </a:lnTo>
                  <a:lnTo>
                    <a:pt x="626668" y="200152"/>
                  </a:lnTo>
                  <a:lnTo>
                    <a:pt x="626668" y="183324"/>
                  </a:lnTo>
                  <a:close/>
                </a:path>
                <a:path w="1006475" h="1189355">
                  <a:moveTo>
                    <a:pt x="665962" y="782510"/>
                  </a:moveTo>
                  <a:lnTo>
                    <a:pt x="663028" y="751179"/>
                  </a:lnTo>
                  <a:lnTo>
                    <a:pt x="650087" y="717943"/>
                  </a:lnTo>
                  <a:lnTo>
                    <a:pt x="624801" y="683729"/>
                  </a:lnTo>
                  <a:lnTo>
                    <a:pt x="599706" y="631977"/>
                  </a:lnTo>
                  <a:lnTo>
                    <a:pt x="602932" y="581888"/>
                  </a:lnTo>
                  <a:lnTo>
                    <a:pt x="617562" y="543902"/>
                  </a:lnTo>
                  <a:lnTo>
                    <a:pt x="626668" y="528459"/>
                  </a:lnTo>
                  <a:lnTo>
                    <a:pt x="630212" y="520382"/>
                  </a:lnTo>
                  <a:lnTo>
                    <a:pt x="629818" y="512203"/>
                  </a:lnTo>
                  <a:lnTo>
                    <a:pt x="625741" y="504913"/>
                  </a:lnTo>
                  <a:lnTo>
                    <a:pt x="618248" y="499465"/>
                  </a:lnTo>
                  <a:lnTo>
                    <a:pt x="608761" y="496824"/>
                  </a:lnTo>
                  <a:lnTo>
                    <a:pt x="599186" y="497243"/>
                  </a:lnTo>
                  <a:lnTo>
                    <a:pt x="559244" y="555155"/>
                  </a:lnTo>
                  <a:lnTo>
                    <a:pt x="548627" y="602030"/>
                  </a:lnTo>
                  <a:lnTo>
                    <a:pt x="553707" y="655967"/>
                  </a:lnTo>
                  <a:lnTo>
                    <a:pt x="585508" y="710844"/>
                  </a:lnTo>
                  <a:lnTo>
                    <a:pt x="606399" y="740029"/>
                  </a:lnTo>
                  <a:lnTo>
                    <a:pt x="615086" y="766851"/>
                  </a:lnTo>
                  <a:lnTo>
                    <a:pt x="614845" y="790689"/>
                  </a:lnTo>
                  <a:lnTo>
                    <a:pt x="608901" y="810933"/>
                  </a:lnTo>
                  <a:lnTo>
                    <a:pt x="661276" y="810933"/>
                  </a:lnTo>
                  <a:lnTo>
                    <a:pt x="665962" y="782510"/>
                  </a:lnTo>
                  <a:close/>
                </a:path>
                <a:path w="1006475" h="1189355">
                  <a:moveTo>
                    <a:pt x="699617" y="305854"/>
                  </a:moveTo>
                  <a:lnTo>
                    <a:pt x="679983" y="249732"/>
                  </a:lnTo>
                  <a:lnTo>
                    <a:pt x="687743" y="246735"/>
                  </a:lnTo>
                  <a:lnTo>
                    <a:pt x="692962" y="241896"/>
                  </a:lnTo>
                  <a:lnTo>
                    <a:pt x="694436" y="238506"/>
                  </a:lnTo>
                  <a:lnTo>
                    <a:pt x="695896" y="235127"/>
                  </a:lnTo>
                  <a:lnTo>
                    <a:pt x="696810" y="226352"/>
                  </a:lnTo>
                  <a:lnTo>
                    <a:pt x="696810" y="210451"/>
                  </a:lnTo>
                  <a:lnTo>
                    <a:pt x="676236" y="184404"/>
                  </a:lnTo>
                  <a:lnTo>
                    <a:pt x="676236" y="203898"/>
                  </a:lnTo>
                  <a:lnTo>
                    <a:pt x="676236" y="234759"/>
                  </a:lnTo>
                  <a:lnTo>
                    <a:pt x="673430" y="238506"/>
                  </a:lnTo>
                  <a:lnTo>
                    <a:pt x="659409" y="238506"/>
                  </a:lnTo>
                  <a:lnTo>
                    <a:pt x="659409" y="200152"/>
                  </a:lnTo>
                  <a:lnTo>
                    <a:pt x="673430" y="200152"/>
                  </a:lnTo>
                  <a:lnTo>
                    <a:pt x="676236" y="203898"/>
                  </a:lnTo>
                  <a:lnTo>
                    <a:pt x="676236" y="184404"/>
                  </a:lnTo>
                  <a:lnTo>
                    <a:pt x="668756" y="183324"/>
                  </a:lnTo>
                  <a:lnTo>
                    <a:pt x="638822" y="183324"/>
                  </a:lnTo>
                  <a:lnTo>
                    <a:pt x="638822" y="305854"/>
                  </a:lnTo>
                  <a:lnTo>
                    <a:pt x="659409" y="305854"/>
                  </a:lnTo>
                  <a:lnTo>
                    <a:pt x="659409" y="249732"/>
                  </a:lnTo>
                  <a:lnTo>
                    <a:pt x="678103" y="305854"/>
                  </a:lnTo>
                  <a:lnTo>
                    <a:pt x="699617" y="305854"/>
                  </a:lnTo>
                  <a:close/>
                </a:path>
                <a:path w="1006475" h="1189355">
                  <a:moveTo>
                    <a:pt x="823099" y="782510"/>
                  </a:moveTo>
                  <a:lnTo>
                    <a:pt x="820166" y="751179"/>
                  </a:lnTo>
                  <a:lnTo>
                    <a:pt x="807224" y="717943"/>
                  </a:lnTo>
                  <a:lnTo>
                    <a:pt x="781926" y="683729"/>
                  </a:lnTo>
                  <a:lnTo>
                    <a:pt x="756843" y="631977"/>
                  </a:lnTo>
                  <a:lnTo>
                    <a:pt x="760069" y="581888"/>
                  </a:lnTo>
                  <a:lnTo>
                    <a:pt x="774700" y="543902"/>
                  </a:lnTo>
                  <a:lnTo>
                    <a:pt x="783805" y="528459"/>
                  </a:lnTo>
                  <a:lnTo>
                    <a:pt x="787349" y="520382"/>
                  </a:lnTo>
                  <a:lnTo>
                    <a:pt x="786955" y="512203"/>
                  </a:lnTo>
                  <a:lnTo>
                    <a:pt x="782878" y="504913"/>
                  </a:lnTo>
                  <a:lnTo>
                    <a:pt x="775385" y="499465"/>
                  </a:lnTo>
                  <a:lnTo>
                    <a:pt x="765898" y="496277"/>
                  </a:lnTo>
                  <a:lnTo>
                    <a:pt x="756323" y="496430"/>
                  </a:lnTo>
                  <a:lnTo>
                    <a:pt x="716788" y="554215"/>
                  </a:lnTo>
                  <a:lnTo>
                    <a:pt x="706031" y="601103"/>
                  </a:lnTo>
                  <a:lnTo>
                    <a:pt x="710933" y="655040"/>
                  </a:lnTo>
                  <a:lnTo>
                    <a:pt x="742645" y="709917"/>
                  </a:lnTo>
                  <a:lnTo>
                    <a:pt x="763536" y="739635"/>
                  </a:lnTo>
                  <a:lnTo>
                    <a:pt x="772223" y="766737"/>
                  </a:lnTo>
                  <a:lnTo>
                    <a:pt x="771982" y="790676"/>
                  </a:lnTo>
                  <a:lnTo>
                    <a:pt x="766025" y="810933"/>
                  </a:lnTo>
                  <a:lnTo>
                    <a:pt x="818413" y="810933"/>
                  </a:lnTo>
                  <a:lnTo>
                    <a:pt x="823099" y="782510"/>
                  </a:lnTo>
                  <a:close/>
                </a:path>
                <a:path w="1006475" h="1189355">
                  <a:moveTo>
                    <a:pt x="1006411" y="849274"/>
                  </a:moveTo>
                  <a:lnTo>
                    <a:pt x="1001737" y="844600"/>
                  </a:lnTo>
                  <a:lnTo>
                    <a:pt x="199224" y="844600"/>
                  </a:lnTo>
                  <a:lnTo>
                    <a:pt x="194538" y="849274"/>
                  </a:lnTo>
                  <a:lnTo>
                    <a:pt x="194538" y="854887"/>
                  </a:lnTo>
                  <a:lnTo>
                    <a:pt x="207441" y="904748"/>
                  </a:lnTo>
                  <a:lnTo>
                    <a:pt x="224980" y="947750"/>
                  </a:lnTo>
                  <a:lnTo>
                    <a:pt x="247713" y="988187"/>
                  </a:lnTo>
                  <a:lnTo>
                    <a:pt x="275285" y="1025702"/>
                  </a:lnTo>
                  <a:lnTo>
                    <a:pt x="307301" y="1059903"/>
                  </a:lnTo>
                  <a:lnTo>
                    <a:pt x="343395" y="1090422"/>
                  </a:lnTo>
                  <a:lnTo>
                    <a:pt x="383184" y="1116876"/>
                  </a:lnTo>
                  <a:lnTo>
                    <a:pt x="426288" y="1138885"/>
                  </a:lnTo>
                  <a:lnTo>
                    <a:pt x="472338" y="1156068"/>
                  </a:lnTo>
                  <a:lnTo>
                    <a:pt x="472338" y="1185062"/>
                  </a:lnTo>
                  <a:lnTo>
                    <a:pt x="477012" y="1188808"/>
                  </a:lnTo>
                  <a:lnTo>
                    <a:pt x="735164" y="1188808"/>
                  </a:lnTo>
                  <a:lnTo>
                    <a:pt x="738911" y="1184122"/>
                  </a:lnTo>
                  <a:lnTo>
                    <a:pt x="738911" y="1154201"/>
                  </a:lnTo>
                  <a:lnTo>
                    <a:pt x="784021" y="1136484"/>
                  </a:lnTo>
                  <a:lnTo>
                    <a:pt x="826173" y="1114132"/>
                  </a:lnTo>
                  <a:lnTo>
                    <a:pt x="864997" y="1087475"/>
                  </a:lnTo>
                  <a:lnTo>
                    <a:pt x="900112" y="1056881"/>
                  </a:lnTo>
                  <a:lnTo>
                    <a:pt x="931113" y="1022667"/>
                  </a:lnTo>
                  <a:lnTo>
                    <a:pt x="957630" y="985215"/>
                  </a:lnTo>
                  <a:lnTo>
                    <a:pt x="979284" y="944841"/>
                  </a:lnTo>
                  <a:lnTo>
                    <a:pt x="995667" y="901915"/>
                  </a:lnTo>
                  <a:lnTo>
                    <a:pt x="1006411" y="856767"/>
                  </a:lnTo>
                  <a:lnTo>
                    <a:pt x="1006411" y="849274"/>
                  </a:lnTo>
                  <a:close/>
                </a:path>
              </a:pathLst>
            </a:custGeom>
            <a:solidFill>
              <a:srgbClr val="FFFFFF"/>
            </a:solidFill>
          </p:spPr>
          <p:txBody>
            <a:bodyPr wrap="square" lIns="0" tIns="0" rIns="0" bIns="0" rtlCol="0"/>
            <a:lstStyle/>
            <a:p>
              <a:endParaRPr/>
            </a:p>
          </p:txBody>
        </p:sp>
      </p:grpSp>
      <p:grpSp>
        <p:nvGrpSpPr>
          <p:cNvPr id="19" name="object 19"/>
          <p:cNvGrpSpPr/>
          <p:nvPr/>
        </p:nvGrpSpPr>
        <p:grpSpPr>
          <a:xfrm>
            <a:off x="15611228" y="1775430"/>
            <a:ext cx="1504950" cy="1504950"/>
            <a:chOff x="15611228" y="1775430"/>
            <a:chExt cx="1504950" cy="1504950"/>
          </a:xfrm>
        </p:grpSpPr>
        <p:sp>
          <p:nvSpPr>
            <p:cNvPr id="20" name="object 20"/>
            <p:cNvSpPr/>
            <p:nvPr/>
          </p:nvSpPr>
          <p:spPr>
            <a:xfrm>
              <a:off x="15611228" y="1775430"/>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FF3A20"/>
            </a:solidFill>
          </p:spPr>
          <p:txBody>
            <a:bodyPr wrap="square" lIns="0" tIns="0" rIns="0" bIns="0" rtlCol="0"/>
            <a:lstStyle/>
            <a:p>
              <a:endParaRPr/>
            </a:p>
          </p:txBody>
        </p:sp>
        <p:sp>
          <p:nvSpPr>
            <p:cNvPr id="21" name="object 21"/>
            <p:cNvSpPr/>
            <p:nvPr/>
          </p:nvSpPr>
          <p:spPr>
            <a:xfrm>
              <a:off x="15759938" y="1900770"/>
              <a:ext cx="950594" cy="1247140"/>
            </a:xfrm>
            <a:custGeom>
              <a:avLst/>
              <a:gdLst/>
              <a:ahLst/>
              <a:cxnLst/>
              <a:rect l="l" t="t" r="r" b="b"/>
              <a:pathLst>
                <a:path w="950594" h="1247139">
                  <a:moveTo>
                    <a:pt x="143103" y="164617"/>
                  </a:moveTo>
                  <a:lnTo>
                    <a:pt x="138874" y="133578"/>
                  </a:lnTo>
                  <a:lnTo>
                    <a:pt x="127444" y="112712"/>
                  </a:lnTo>
                  <a:lnTo>
                    <a:pt x="110756" y="100952"/>
                  </a:lnTo>
                  <a:lnTo>
                    <a:pt x="90728" y="97269"/>
                  </a:lnTo>
                  <a:lnTo>
                    <a:pt x="76504" y="98653"/>
                  </a:lnTo>
                  <a:lnTo>
                    <a:pt x="64655" y="102654"/>
                  </a:lnTo>
                  <a:lnTo>
                    <a:pt x="55079" y="109118"/>
                  </a:lnTo>
                  <a:lnTo>
                    <a:pt x="47701" y="117856"/>
                  </a:lnTo>
                  <a:lnTo>
                    <a:pt x="47701" y="42087"/>
                  </a:lnTo>
                  <a:lnTo>
                    <a:pt x="135623" y="42087"/>
                  </a:lnTo>
                  <a:lnTo>
                    <a:pt x="135623" y="0"/>
                  </a:lnTo>
                  <a:lnTo>
                    <a:pt x="939" y="0"/>
                  </a:lnTo>
                  <a:lnTo>
                    <a:pt x="939" y="171170"/>
                  </a:lnTo>
                  <a:lnTo>
                    <a:pt x="47701" y="171170"/>
                  </a:lnTo>
                  <a:lnTo>
                    <a:pt x="47701" y="164617"/>
                  </a:lnTo>
                  <a:lnTo>
                    <a:pt x="49237" y="152742"/>
                  </a:lnTo>
                  <a:lnTo>
                    <a:pt x="53670" y="143929"/>
                  </a:lnTo>
                  <a:lnTo>
                    <a:pt x="60731" y="138442"/>
                  </a:lnTo>
                  <a:lnTo>
                    <a:pt x="70154" y="136563"/>
                  </a:lnTo>
                  <a:lnTo>
                    <a:pt x="80225" y="138557"/>
                  </a:lnTo>
                  <a:lnTo>
                    <a:pt x="86868" y="144157"/>
                  </a:lnTo>
                  <a:lnTo>
                    <a:pt x="90538" y="152742"/>
                  </a:lnTo>
                  <a:lnTo>
                    <a:pt x="91668" y="163677"/>
                  </a:lnTo>
                  <a:lnTo>
                    <a:pt x="91668" y="236639"/>
                  </a:lnTo>
                  <a:lnTo>
                    <a:pt x="90538" y="247586"/>
                  </a:lnTo>
                  <a:lnTo>
                    <a:pt x="86868" y="256159"/>
                  </a:lnTo>
                  <a:lnTo>
                    <a:pt x="80225" y="261759"/>
                  </a:lnTo>
                  <a:lnTo>
                    <a:pt x="70154" y="263766"/>
                  </a:lnTo>
                  <a:lnTo>
                    <a:pt x="59004" y="261721"/>
                  </a:lnTo>
                  <a:lnTo>
                    <a:pt x="51790" y="255816"/>
                  </a:lnTo>
                  <a:lnTo>
                    <a:pt x="47917" y="246405"/>
                  </a:lnTo>
                  <a:lnTo>
                    <a:pt x="46774" y="233832"/>
                  </a:lnTo>
                  <a:lnTo>
                    <a:pt x="46774" y="195491"/>
                  </a:lnTo>
                  <a:lnTo>
                    <a:pt x="0" y="195491"/>
                  </a:lnTo>
                  <a:lnTo>
                    <a:pt x="0" y="230085"/>
                  </a:lnTo>
                  <a:lnTo>
                    <a:pt x="3733" y="261264"/>
                  </a:lnTo>
                  <a:lnTo>
                    <a:pt x="15786" y="285165"/>
                  </a:lnTo>
                  <a:lnTo>
                    <a:pt x="37490" y="300456"/>
                  </a:lnTo>
                  <a:lnTo>
                    <a:pt x="70154" y="305854"/>
                  </a:lnTo>
                  <a:lnTo>
                    <a:pt x="103251" y="300951"/>
                  </a:lnTo>
                  <a:lnTo>
                    <a:pt x="125920" y="287032"/>
                  </a:lnTo>
                  <a:lnTo>
                    <a:pt x="138938" y="265214"/>
                  </a:lnTo>
                  <a:lnTo>
                    <a:pt x="143103" y="236639"/>
                  </a:lnTo>
                  <a:lnTo>
                    <a:pt x="143103" y="164617"/>
                  </a:lnTo>
                  <a:close/>
                </a:path>
                <a:path w="950594" h="1247139">
                  <a:moveTo>
                    <a:pt x="330174" y="181457"/>
                  </a:moveTo>
                  <a:lnTo>
                    <a:pt x="280606" y="181457"/>
                  </a:lnTo>
                  <a:lnTo>
                    <a:pt x="280606" y="304914"/>
                  </a:lnTo>
                  <a:lnTo>
                    <a:pt x="330174" y="304914"/>
                  </a:lnTo>
                  <a:lnTo>
                    <a:pt x="330174" y="288086"/>
                  </a:lnTo>
                  <a:lnTo>
                    <a:pt x="301180" y="288086"/>
                  </a:lnTo>
                  <a:lnTo>
                    <a:pt x="301180" y="250672"/>
                  </a:lnTo>
                  <a:lnTo>
                    <a:pt x="321754" y="250672"/>
                  </a:lnTo>
                  <a:lnTo>
                    <a:pt x="321754" y="233832"/>
                  </a:lnTo>
                  <a:lnTo>
                    <a:pt x="301180" y="233832"/>
                  </a:lnTo>
                  <a:lnTo>
                    <a:pt x="301180" y="198285"/>
                  </a:lnTo>
                  <a:lnTo>
                    <a:pt x="330174" y="198285"/>
                  </a:lnTo>
                  <a:lnTo>
                    <a:pt x="330174" y="181457"/>
                  </a:lnTo>
                  <a:close/>
                </a:path>
                <a:path w="950594" h="1247139">
                  <a:moveTo>
                    <a:pt x="341401" y="30861"/>
                  </a:moveTo>
                  <a:lnTo>
                    <a:pt x="311467" y="0"/>
                  </a:lnTo>
                  <a:lnTo>
                    <a:pt x="297573" y="2349"/>
                  </a:lnTo>
                  <a:lnTo>
                    <a:pt x="287972" y="9004"/>
                  </a:lnTo>
                  <a:lnTo>
                    <a:pt x="282397" y="19329"/>
                  </a:lnTo>
                  <a:lnTo>
                    <a:pt x="280606" y="32740"/>
                  </a:lnTo>
                  <a:lnTo>
                    <a:pt x="280606" y="92595"/>
                  </a:lnTo>
                  <a:lnTo>
                    <a:pt x="282194" y="105600"/>
                  </a:lnTo>
                  <a:lnTo>
                    <a:pt x="287032" y="115976"/>
                  </a:lnTo>
                  <a:lnTo>
                    <a:pt x="295198" y="122847"/>
                  </a:lnTo>
                  <a:lnTo>
                    <a:pt x="306793" y="125336"/>
                  </a:lnTo>
                  <a:lnTo>
                    <a:pt x="318020" y="125336"/>
                  </a:lnTo>
                  <a:lnTo>
                    <a:pt x="323621" y="119722"/>
                  </a:lnTo>
                  <a:lnTo>
                    <a:pt x="326428" y="110375"/>
                  </a:lnTo>
                  <a:lnTo>
                    <a:pt x="326428" y="123469"/>
                  </a:lnTo>
                  <a:lnTo>
                    <a:pt x="341401" y="123469"/>
                  </a:lnTo>
                  <a:lnTo>
                    <a:pt x="341401" y="110375"/>
                  </a:lnTo>
                  <a:lnTo>
                    <a:pt x="341401" y="57988"/>
                  </a:lnTo>
                  <a:lnTo>
                    <a:pt x="313334" y="57988"/>
                  </a:lnTo>
                  <a:lnTo>
                    <a:pt x="313334" y="76695"/>
                  </a:lnTo>
                  <a:lnTo>
                    <a:pt x="322694" y="76695"/>
                  </a:lnTo>
                  <a:lnTo>
                    <a:pt x="322694" y="106629"/>
                  </a:lnTo>
                  <a:lnTo>
                    <a:pt x="318947" y="110375"/>
                  </a:lnTo>
                  <a:lnTo>
                    <a:pt x="304914" y="110375"/>
                  </a:lnTo>
                  <a:lnTo>
                    <a:pt x="302120" y="104762"/>
                  </a:lnTo>
                  <a:lnTo>
                    <a:pt x="302120" y="23380"/>
                  </a:lnTo>
                  <a:lnTo>
                    <a:pt x="304914" y="17767"/>
                  </a:lnTo>
                  <a:lnTo>
                    <a:pt x="319887" y="17767"/>
                  </a:lnTo>
                  <a:lnTo>
                    <a:pt x="322694" y="22453"/>
                  </a:lnTo>
                  <a:lnTo>
                    <a:pt x="322694" y="42087"/>
                  </a:lnTo>
                  <a:lnTo>
                    <a:pt x="341401" y="42087"/>
                  </a:lnTo>
                  <a:lnTo>
                    <a:pt x="341401" y="30861"/>
                  </a:lnTo>
                  <a:close/>
                </a:path>
                <a:path w="950594" h="1247139">
                  <a:moveTo>
                    <a:pt x="402196" y="212318"/>
                  </a:moveTo>
                  <a:lnTo>
                    <a:pt x="381622" y="181571"/>
                  </a:lnTo>
                  <a:lnTo>
                    <a:pt x="381622" y="202031"/>
                  </a:lnTo>
                  <a:lnTo>
                    <a:pt x="381622" y="284340"/>
                  </a:lnTo>
                  <a:lnTo>
                    <a:pt x="378815" y="289953"/>
                  </a:lnTo>
                  <a:lnTo>
                    <a:pt x="363842" y="289953"/>
                  </a:lnTo>
                  <a:lnTo>
                    <a:pt x="361035" y="284340"/>
                  </a:lnTo>
                  <a:lnTo>
                    <a:pt x="361035" y="202031"/>
                  </a:lnTo>
                  <a:lnTo>
                    <a:pt x="363842" y="196418"/>
                  </a:lnTo>
                  <a:lnTo>
                    <a:pt x="378815" y="196418"/>
                  </a:lnTo>
                  <a:lnTo>
                    <a:pt x="381622" y="202031"/>
                  </a:lnTo>
                  <a:lnTo>
                    <a:pt x="381622" y="181571"/>
                  </a:lnTo>
                  <a:lnTo>
                    <a:pt x="341325" y="198920"/>
                  </a:lnTo>
                  <a:lnTo>
                    <a:pt x="339521" y="212318"/>
                  </a:lnTo>
                  <a:lnTo>
                    <a:pt x="339521" y="272186"/>
                  </a:lnTo>
                  <a:lnTo>
                    <a:pt x="340817" y="283857"/>
                  </a:lnTo>
                  <a:lnTo>
                    <a:pt x="344906" y="293344"/>
                  </a:lnTo>
                  <a:lnTo>
                    <a:pt x="352158" y="300202"/>
                  </a:lnTo>
                  <a:lnTo>
                    <a:pt x="362915" y="303987"/>
                  </a:lnTo>
                  <a:lnTo>
                    <a:pt x="362915" y="312407"/>
                  </a:lnTo>
                  <a:lnTo>
                    <a:pt x="402196" y="318947"/>
                  </a:lnTo>
                  <a:lnTo>
                    <a:pt x="402196" y="303987"/>
                  </a:lnTo>
                  <a:lnTo>
                    <a:pt x="387235" y="301180"/>
                  </a:lnTo>
                  <a:lnTo>
                    <a:pt x="393903" y="296519"/>
                  </a:lnTo>
                  <a:lnTo>
                    <a:pt x="398487" y="289953"/>
                  </a:lnTo>
                  <a:lnTo>
                    <a:pt x="401307" y="281584"/>
                  </a:lnTo>
                  <a:lnTo>
                    <a:pt x="402196" y="272186"/>
                  </a:lnTo>
                  <a:lnTo>
                    <a:pt x="402196" y="212318"/>
                  </a:lnTo>
                  <a:close/>
                </a:path>
                <a:path w="950594" h="1247139">
                  <a:moveTo>
                    <a:pt x="405003" y="939"/>
                  </a:moveTo>
                  <a:lnTo>
                    <a:pt x="355434" y="939"/>
                  </a:lnTo>
                  <a:lnTo>
                    <a:pt x="355434" y="124396"/>
                  </a:lnTo>
                  <a:lnTo>
                    <a:pt x="405003" y="124396"/>
                  </a:lnTo>
                  <a:lnTo>
                    <a:pt x="405003" y="107569"/>
                  </a:lnTo>
                  <a:lnTo>
                    <a:pt x="376008" y="107569"/>
                  </a:lnTo>
                  <a:lnTo>
                    <a:pt x="376008" y="70154"/>
                  </a:lnTo>
                  <a:lnTo>
                    <a:pt x="396582" y="70154"/>
                  </a:lnTo>
                  <a:lnTo>
                    <a:pt x="396582" y="53314"/>
                  </a:lnTo>
                  <a:lnTo>
                    <a:pt x="376008" y="53314"/>
                  </a:lnTo>
                  <a:lnTo>
                    <a:pt x="376008" y="17767"/>
                  </a:lnTo>
                  <a:lnTo>
                    <a:pt x="405003" y="17767"/>
                  </a:lnTo>
                  <a:lnTo>
                    <a:pt x="405003" y="939"/>
                  </a:lnTo>
                  <a:close/>
                </a:path>
                <a:path w="950594" h="1247139">
                  <a:moveTo>
                    <a:pt x="476084" y="181457"/>
                  </a:moveTo>
                  <a:lnTo>
                    <a:pt x="457377" y="181457"/>
                  </a:lnTo>
                  <a:lnTo>
                    <a:pt x="457377" y="284340"/>
                  </a:lnTo>
                  <a:lnTo>
                    <a:pt x="454571" y="289013"/>
                  </a:lnTo>
                  <a:lnTo>
                    <a:pt x="439610" y="289013"/>
                  </a:lnTo>
                  <a:lnTo>
                    <a:pt x="436803" y="284340"/>
                  </a:lnTo>
                  <a:lnTo>
                    <a:pt x="436803" y="181457"/>
                  </a:lnTo>
                  <a:lnTo>
                    <a:pt x="416229" y="181457"/>
                  </a:lnTo>
                  <a:lnTo>
                    <a:pt x="416229" y="274053"/>
                  </a:lnTo>
                  <a:lnTo>
                    <a:pt x="418020" y="287312"/>
                  </a:lnTo>
                  <a:lnTo>
                    <a:pt x="423595" y="297319"/>
                  </a:lnTo>
                  <a:lnTo>
                    <a:pt x="433197" y="303644"/>
                  </a:lnTo>
                  <a:lnTo>
                    <a:pt x="447090" y="305854"/>
                  </a:lnTo>
                  <a:lnTo>
                    <a:pt x="460298" y="303517"/>
                  </a:lnTo>
                  <a:lnTo>
                    <a:pt x="469303" y="296964"/>
                  </a:lnTo>
                  <a:lnTo>
                    <a:pt x="473367" y="289013"/>
                  </a:lnTo>
                  <a:lnTo>
                    <a:pt x="474446" y="286918"/>
                  </a:lnTo>
                  <a:lnTo>
                    <a:pt x="476084" y="274053"/>
                  </a:lnTo>
                  <a:lnTo>
                    <a:pt x="476084" y="181457"/>
                  </a:lnTo>
                  <a:close/>
                </a:path>
                <a:path w="950594" h="1247139">
                  <a:moveTo>
                    <a:pt x="477024" y="1866"/>
                  </a:moveTo>
                  <a:lnTo>
                    <a:pt x="460184" y="1866"/>
                  </a:lnTo>
                  <a:lnTo>
                    <a:pt x="460184" y="72021"/>
                  </a:lnTo>
                  <a:lnTo>
                    <a:pt x="452107" y="46761"/>
                  </a:lnTo>
                  <a:lnTo>
                    <a:pt x="437743" y="1866"/>
                  </a:lnTo>
                  <a:lnTo>
                    <a:pt x="417156" y="1866"/>
                  </a:lnTo>
                  <a:lnTo>
                    <a:pt x="417156" y="124396"/>
                  </a:lnTo>
                  <a:lnTo>
                    <a:pt x="434936" y="124396"/>
                  </a:lnTo>
                  <a:lnTo>
                    <a:pt x="434936" y="46761"/>
                  </a:lnTo>
                  <a:lnTo>
                    <a:pt x="459244" y="124396"/>
                  </a:lnTo>
                  <a:lnTo>
                    <a:pt x="477024" y="124396"/>
                  </a:lnTo>
                  <a:lnTo>
                    <a:pt x="477024" y="72021"/>
                  </a:lnTo>
                  <a:lnTo>
                    <a:pt x="477024" y="1866"/>
                  </a:lnTo>
                  <a:close/>
                </a:path>
                <a:path w="950594" h="1247139">
                  <a:moveTo>
                    <a:pt x="552780" y="33667"/>
                  </a:moveTo>
                  <a:lnTo>
                    <a:pt x="551268" y="20662"/>
                  </a:lnTo>
                  <a:lnTo>
                    <a:pt x="549859" y="17767"/>
                  </a:lnTo>
                  <a:lnTo>
                    <a:pt x="546239" y="10287"/>
                  </a:lnTo>
                  <a:lnTo>
                    <a:pt x="536994" y="3416"/>
                  </a:lnTo>
                  <a:lnTo>
                    <a:pt x="532206" y="2578"/>
                  </a:lnTo>
                  <a:lnTo>
                    <a:pt x="532206" y="22453"/>
                  </a:lnTo>
                  <a:lnTo>
                    <a:pt x="532206" y="101955"/>
                  </a:lnTo>
                  <a:lnTo>
                    <a:pt x="528459" y="106629"/>
                  </a:lnTo>
                  <a:lnTo>
                    <a:pt x="511632" y="106629"/>
                  </a:lnTo>
                  <a:lnTo>
                    <a:pt x="511632" y="17767"/>
                  </a:lnTo>
                  <a:lnTo>
                    <a:pt x="529399" y="17767"/>
                  </a:lnTo>
                  <a:lnTo>
                    <a:pt x="532206" y="22453"/>
                  </a:lnTo>
                  <a:lnTo>
                    <a:pt x="532206" y="2578"/>
                  </a:lnTo>
                  <a:lnTo>
                    <a:pt x="522859" y="939"/>
                  </a:lnTo>
                  <a:lnTo>
                    <a:pt x="491045" y="939"/>
                  </a:lnTo>
                  <a:lnTo>
                    <a:pt x="491045" y="123469"/>
                  </a:lnTo>
                  <a:lnTo>
                    <a:pt x="522859" y="123469"/>
                  </a:lnTo>
                  <a:lnTo>
                    <a:pt x="536994" y="120980"/>
                  </a:lnTo>
                  <a:lnTo>
                    <a:pt x="546239" y="114109"/>
                  </a:lnTo>
                  <a:lnTo>
                    <a:pt x="549859" y="106629"/>
                  </a:lnTo>
                  <a:lnTo>
                    <a:pt x="551268" y="103733"/>
                  </a:lnTo>
                  <a:lnTo>
                    <a:pt x="552780" y="90728"/>
                  </a:lnTo>
                  <a:lnTo>
                    <a:pt x="552780" y="33667"/>
                  </a:lnTo>
                  <a:close/>
                </a:path>
                <a:path w="950594" h="1247139">
                  <a:moveTo>
                    <a:pt x="556526" y="303987"/>
                  </a:moveTo>
                  <a:lnTo>
                    <a:pt x="552246" y="281533"/>
                  </a:lnTo>
                  <a:lnTo>
                    <a:pt x="549211" y="265633"/>
                  </a:lnTo>
                  <a:lnTo>
                    <a:pt x="539750" y="216065"/>
                  </a:lnTo>
                  <a:lnTo>
                    <a:pt x="533146" y="181457"/>
                  </a:lnTo>
                  <a:lnTo>
                    <a:pt x="529399" y="181457"/>
                  </a:lnTo>
                  <a:lnTo>
                    <a:pt x="529399" y="265633"/>
                  </a:lnTo>
                  <a:lnTo>
                    <a:pt x="512559" y="265633"/>
                  </a:lnTo>
                  <a:lnTo>
                    <a:pt x="520979" y="216065"/>
                  </a:lnTo>
                  <a:lnTo>
                    <a:pt x="529399" y="265633"/>
                  </a:lnTo>
                  <a:lnTo>
                    <a:pt x="529399" y="181457"/>
                  </a:lnTo>
                  <a:lnTo>
                    <a:pt x="509752" y="181457"/>
                  </a:lnTo>
                  <a:lnTo>
                    <a:pt x="486371" y="303987"/>
                  </a:lnTo>
                  <a:lnTo>
                    <a:pt x="506018" y="303987"/>
                  </a:lnTo>
                  <a:lnTo>
                    <a:pt x="509752" y="281533"/>
                  </a:lnTo>
                  <a:lnTo>
                    <a:pt x="531266" y="281533"/>
                  </a:lnTo>
                  <a:lnTo>
                    <a:pt x="535012" y="303987"/>
                  </a:lnTo>
                  <a:lnTo>
                    <a:pt x="556526" y="303987"/>
                  </a:lnTo>
                  <a:close/>
                </a:path>
                <a:path w="950594" h="1247139">
                  <a:moveTo>
                    <a:pt x="611708" y="287147"/>
                  </a:moveTo>
                  <a:lnTo>
                    <a:pt x="587387" y="287147"/>
                  </a:lnTo>
                  <a:lnTo>
                    <a:pt x="587387" y="181457"/>
                  </a:lnTo>
                  <a:lnTo>
                    <a:pt x="566813" y="181457"/>
                  </a:lnTo>
                  <a:lnTo>
                    <a:pt x="566813" y="303987"/>
                  </a:lnTo>
                  <a:lnTo>
                    <a:pt x="611708" y="303987"/>
                  </a:lnTo>
                  <a:lnTo>
                    <a:pt x="611708" y="287147"/>
                  </a:lnTo>
                  <a:close/>
                </a:path>
                <a:path w="950594" h="1247139">
                  <a:moveTo>
                    <a:pt x="616381" y="939"/>
                  </a:moveTo>
                  <a:lnTo>
                    <a:pt x="566813" y="939"/>
                  </a:lnTo>
                  <a:lnTo>
                    <a:pt x="566813" y="124396"/>
                  </a:lnTo>
                  <a:lnTo>
                    <a:pt x="616381" y="124396"/>
                  </a:lnTo>
                  <a:lnTo>
                    <a:pt x="616381" y="107569"/>
                  </a:lnTo>
                  <a:lnTo>
                    <a:pt x="587387" y="107569"/>
                  </a:lnTo>
                  <a:lnTo>
                    <a:pt x="587387" y="70154"/>
                  </a:lnTo>
                  <a:lnTo>
                    <a:pt x="607974" y="70154"/>
                  </a:lnTo>
                  <a:lnTo>
                    <a:pt x="607974" y="53314"/>
                  </a:lnTo>
                  <a:lnTo>
                    <a:pt x="587387" y="53314"/>
                  </a:lnTo>
                  <a:lnTo>
                    <a:pt x="587387" y="17767"/>
                  </a:lnTo>
                  <a:lnTo>
                    <a:pt x="616381" y="17767"/>
                  </a:lnTo>
                  <a:lnTo>
                    <a:pt x="616381" y="939"/>
                  </a:lnTo>
                  <a:close/>
                </a:path>
                <a:path w="950594" h="1247139">
                  <a:moveTo>
                    <a:pt x="643509" y="181457"/>
                  </a:moveTo>
                  <a:lnTo>
                    <a:pt x="622935" y="181457"/>
                  </a:lnTo>
                  <a:lnTo>
                    <a:pt x="622935" y="303987"/>
                  </a:lnTo>
                  <a:lnTo>
                    <a:pt x="643509" y="303987"/>
                  </a:lnTo>
                  <a:lnTo>
                    <a:pt x="643509" y="181457"/>
                  </a:lnTo>
                  <a:close/>
                </a:path>
                <a:path w="950594" h="1247139">
                  <a:moveTo>
                    <a:pt x="689343" y="123469"/>
                  </a:moveTo>
                  <a:lnTo>
                    <a:pt x="669696" y="67348"/>
                  </a:lnTo>
                  <a:lnTo>
                    <a:pt x="677456" y="64350"/>
                  </a:lnTo>
                  <a:lnTo>
                    <a:pt x="682675" y="59512"/>
                  </a:lnTo>
                  <a:lnTo>
                    <a:pt x="684149" y="56121"/>
                  </a:lnTo>
                  <a:lnTo>
                    <a:pt x="685609" y="52743"/>
                  </a:lnTo>
                  <a:lnTo>
                    <a:pt x="686536" y="43954"/>
                  </a:lnTo>
                  <a:lnTo>
                    <a:pt x="686536" y="28054"/>
                  </a:lnTo>
                  <a:lnTo>
                    <a:pt x="685177" y="17767"/>
                  </a:lnTo>
                  <a:lnTo>
                    <a:pt x="685050" y="16713"/>
                  </a:lnTo>
                  <a:lnTo>
                    <a:pt x="680224" y="8178"/>
                  </a:lnTo>
                  <a:lnTo>
                    <a:pt x="671537" y="2806"/>
                  </a:lnTo>
                  <a:lnTo>
                    <a:pt x="665962" y="2019"/>
                  </a:lnTo>
                  <a:lnTo>
                    <a:pt x="665962" y="21513"/>
                  </a:lnTo>
                  <a:lnTo>
                    <a:pt x="665962" y="52374"/>
                  </a:lnTo>
                  <a:lnTo>
                    <a:pt x="663155" y="56121"/>
                  </a:lnTo>
                  <a:lnTo>
                    <a:pt x="649122" y="56121"/>
                  </a:lnTo>
                  <a:lnTo>
                    <a:pt x="649122" y="17767"/>
                  </a:lnTo>
                  <a:lnTo>
                    <a:pt x="663155" y="17767"/>
                  </a:lnTo>
                  <a:lnTo>
                    <a:pt x="665962" y="21513"/>
                  </a:lnTo>
                  <a:lnTo>
                    <a:pt x="665962" y="2019"/>
                  </a:lnTo>
                  <a:lnTo>
                    <a:pt x="658482" y="939"/>
                  </a:lnTo>
                  <a:lnTo>
                    <a:pt x="628548" y="939"/>
                  </a:lnTo>
                  <a:lnTo>
                    <a:pt x="628548" y="123469"/>
                  </a:lnTo>
                  <a:lnTo>
                    <a:pt x="649122" y="123469"/>
                  </a:lnTo>
                  <a:lnTo>
                    <a:pt x="649122" y="67348"/>
                  </a:lnTo>
                  <a:lnTo>
                    <a:pt x="667829" y="123469"/>
                  </a:lnTo>
                  <a:lnTo>
                    <a:pt x="689343" y="123469"/>
                  </a:lnTo>
                  <a:close/>
                </a:path>
                <a:path w="950594" h="1247139">
                  <a:moveTo>
                    <a:pt x="709917" y="181457"/>
                  </a:moveTo>
                  <a:lnTo>
                    <a:pt x="655675" y="181457"/>
                  </a:lnTo>
                  <a:lnTo>
                    <a:pt x="655675" y="198285"/>
                  </a:lnTo>
                  <a:lnTo>
                    <a:pt x="672503" y="198285"/>
                  </a:lnTo>
                  <a:lnTo>
                    <a:pt x="672503" y="303987"/>
                  </a:lnTo>
                  <a:lnTo>
                    <a:pt x="693089" y="303987"/>
                  </a:lnTo>
                  <a:lnTo>
                    <a:pt x="693089" y="198285"/>
                  </a:lnTo>
                  <a:lnTo>
                    <a:pt x="709917" y="198285"/>
                  </a:lnTo>
                  <a:lnTo>
                    <a:pt x="709917" y="181457"/>
                  </a:lnTo>
                  <a:close/>
                </a:path>
                <a:path w="950594" h="1247139">
                  <a:moveTo>
                    <a:pt x="716470" y="809383"/>
                  </a:moveTo>
                  <a:lnTo>
                    <a:pt x="716153" y="809383"/>
                  </a:lnTo>
                  <a:lnTo>
                    <a:pt x="716153" y="808113"/>
                  </a:lnTo>
                  <a:lnTo>
                    <a:pt x="714883" y="808113"/>
                  </a:lnTo>
                  <a:lnTo>
                    <a:pt x="714883" y="806843"/>
                  </a:lnTo>
                  <a:lnTo>
                    <a:pt x="493280" y="806843"/>
                  </a:lnTo>
                  <a:lnTo>
                    <a:pt x="493280" y="808113"/>
                  </a:lnTo>
                  <a:lnTo>
                    <a:pt x="491985" y="808113"/>
                  </a:lnTo>
                  <a:lnTo>
                    <a:pt x="491985" y="809383"/>
                  </a:lnTo>
                  <a:lnTo>
                    <a:pt x="491985" y="862723"/>
                  </a:lnTo>
                  <a:lnTo>
                    <a:pt x="492036" y="863993"/>
                  </a:lnTo>
                  <a:lnTo>
                    <a:pt x="716368" y="863993"/>
                  </a:lnTo>
                  <a:lnTo>
                    <a:pt x="716368" y="862723"/>
                  </a:lnTo>
                  <a:lnTo>
                    <a:pt x="716470" y="809383"/>
                  </a:lnTo>
                  <a:close/>
                </a:path>
                <a:path w="950594" h="1247139">
                  <a:moveTo>
                    <a:pt x="716470" y="714133"/>
                  </a:moveTo>
                  <a:lnTo>
                    <a:pt x="715378" y="714133"/>
                  </a:lnTo>
                  <a:lnTo>
                    <a:pt x="715378" y="712863"/>
                  </a:lnTo>
                  <a:lnTo>
                    <a:pt x="492302" y="712863"/>
                  </a:lnTo>
                  <a:lnTo>
                    <a:pt x="492302" y="714133"/>
                  </a:lnTo>
                  <a:lnTo>
                    <a:pt x="491985" y="714133"/>
                  </a:lnTo>
                  <a:lnTo>
                    <a:pt x="491985" y="768743"/>
                  </a:lnTo>
                  <a:lnTo>
                    <a:pt x="492518" y="768743"/>
                  </a:lnTo>
                  <a:lnTo>
                    <a:pt x="492518" y="770013"/>
                  </a:lnTo>
                  <a:lnTo>
                    <a:pt x="715391" y="770013"/>
                  </a:lnTo>
                  <a:lnTo>
                    <a:pt x="715391" y="768743"/>
                  </a:lnTo>
                  <a:lnTo>
                    <a:pt x="716470" y="768743"/>
                  </a:lnTo>
                  <a:lnTo>
                    <a:pt x="716470" y="714133"/>
                  </a:lnTo>
                  <a:close/>
                </a:path>
                <a:path w="950594" h="1247139">
                  <a:moveTo>
                    <a:pt x="782878" y="181457"/>
                  </a:moveTo>
                  <a:lnTo>
                    <a:pt x="763231" y="181457"/>
                  </a:lnTo>
                  <a:lnTo>
                    <a:pt x="751078" y="228219"/>
                  </a:lnTo>
                  <a:lnTo>
                    <a:pt x="738911" y="181457"/>
                  </a:lnTo>
                  <a:lnTo>
                    <a:pt x="717397" y="181457"/>
                  </a:lnTo>
                  <a:lnTo>
                    <a:pt x="740791" y="257213"/>
                  </a:lnTo>
                  <a:lnTo>
                    <a:pt x="740791" y="303987"/>
                  </a:lnTo>
                  <a:lnTo>
                    <a:pt x="761365" y="303987"/>
                  </a:lnTo>
                  <a:lnTo>
                    <a:pt x="761365" y="257213"/>
                  </a:lnTo>
                  <a:lnTo>
                    <a:pt x="769594" y="228219"/>
                  </a:lnTo>
                  <a:lnTo>
                    <a:pt x="782878" y="181457"/>
                  </a:lnTo>
                  <a:close/>
                </a:path>
                <a:path w="950594" h="1247139">
                  <a:moveTo>
                    <a:pt x="950302" y="445223"/>
                  </a:moveTo>
                  <a:lnTo>
                    <a:pt x="948423" y="444284"/>
                  </a:lnTo>
                  <a:lnTo>
                    <a:pt x="759498" y="444284"/>
                  </a:lnTo>
                  <a:lnTo>
                    <a:pt x="757618" y="445223"/>
                  </a:lnTo>
                  <a:lnTo>
                    <a:pt x="757618" y="509752"/>
                  </a:lnTo>
                  <a:lnTo>
                    <a:pt x="758558" y="511632"/>
                  </a:lnTo>
                  <a:lnTo>
                    <a:pt x="835253" y="511632"/>
                  </a:lnTo>
                  <a:lnTo>
                    <a:pt x="781939" y="564946"/>
                  </a:lnTo>
                  <a:lnTo>
                    <a:pt x="781939" y="786612"/>
                  </a:lnTo>
                  <a:lnTo>
                    <a:pt x="775449" y="834415"/>
                  </a:lnTo>
                  <a:lnTo>
                    <a:pt x="757174" y="877481"/>
                  </a:lnTo>
                  <a:lnTo>
                    <a:pt x="728878" y="914031"/>
                  </a:lnTo>
                  <a:lnTo>
                    <a:pt x="692289" y="942365"/>
                  </a:lnTo>
                  <a:lnTo>
                    <a:pt x="649224" y="960653"/>
                  </a:lnTo>
                  <a:lnTo>
                    <a:pt x="601421" y="967130"/>
                  </a:lnTo>
                  <a:lnTo>
                    <a:pt x="553618" y="960653"/>
                  </a:lnTo>
                  <a:lnTo>
                    <a:pt x="510552" y="942365"/>
                  </a:lnTo>
                  <a:lnTo>
                    <a:pt x="473976" y="914057"/>
                  </a:lnTo>
                  <a:lnTo>
                    <a:pt x="445668" y="877481"/>
                  </a:lnTo>
                  <a:lnTo>
                    <a:pt x="427393" y="834415"/>
                  </a:lnTo>
                  <a:lnTo>
                    <a:pt x="420903" y="786612"/>
                  </a:lnTo>
                  <a:lnTo>
                    <a:pt x="427329" y="738822"/>
                  </a:lnTo>
                  <a:lnTo>
                    <a:pt x="445465" y="695744"/>
                  </a:lnTo>
                  <a:lnTo>
                    <a:pt x="473633" y="659180"/>
                  </a:lnTo>
                  <a:lnTo>
                    <a:pt x="510133" y="630859"/>
                  </a:lnTo>
                  <a:lnTo>
                    <a:pt x="553300" y="612584"/>
                  </a:lnTo>
                  <a:lnTo>
                    <a:pt x="601421" y="606094"/>
                  </a:lnTo>
                  <a:lnTo>
                    <a:pt x="649224" y="612521"/>
                  </a:lnTo>
                  <a:lnTo>
                    <a:pt x="692289" y="630656"/>
                  </a:lnTo>
                  <a:lnTo>
                    <a:pt x="728865" y="658825"/>
                  </a:lnTo>
                  <a:lnTo>
                    <a:pt x="757174" y="695337"/>
                  </a:lnTo>
                  <a:lnTo>
                    <a:pt x="775449" y="738492"/>
                  </a:lnTo>
                  <a:lnTo>
                    <a:pt x="781939" y="786612"/>
                  </a:lnTo>
                  <a:lnTo>
                    <a:pt x="781939" y="564946"/>
                  </a:lnTo>
                  <a:lnTo>
                    <a:pt x="752944" y="593940"/>
                  </a:lnTo>
                  <a:lnTo>
                    <a:pt x="719531" y="571944"/>
                  </a:lnTo>
                  <a:lnTo>
                    <a:pt x="682790" y="555472"/>
                  </a:lnTo>
                  <a:lnTo>
                    <a:pt x="643242" y="545134"/>
                  </a:lnTo>
                  <a:lnTo>
                    <a:pt x="601421" y="541553"/>
                  </a:lnTo>
                  <a:lnTo>
                    <a:pt x="552221" y="546557"/>
                  </a:lnTo>
                  <a:lnTo>
                    <a:pt x="506310" y="560908"/>
                  </a:lnTo>
                  <a:lnTo>
                    <a:pt x="464693" y="583577"/>
                  </a:lnTo>
                  <a:lnTo>
                    <a:pt x="428383" y="613575"/>
                  </a:lnTo>
                  <a:lnTo>
                    <a:pt x="398386" y="649884"/>
                  </a:lnTo>
                  <a:lnTo>
                    <a:pt x="375716" y="691502"/>
                  </a:lnTo>
                  <a:lnTo>
                    <a:pt x="361365" y="737412"/>
                  </a:lnTo>
                  <a:lnTo>
                    <a:pt x="356362" y="786612"/>
                  </a:lnTo>
                  <a:lnTo>
                    <a:pt x="360616" y="832129"/>
                  </a:lnTo>
                  <a:lnTo>
                    <a:pt x="372846" y="874852"/>
                  </a:lnTo>
                  <a:lnTo>
                    <a:pt x="392277" y="914031"/>
                  </a:lnTo>
                  <a:lnTo>
                    <a:pt x="418096" y="948893"/>
                  </a:lnTo>
                  <a:lnTo>
                    <a:pt x="449529" y="978674"/>
                  </a:lnTo>
                  <a:lnTo>
                    <a:pt x="485787" y="1002588"/>
                  </a:lnTo>
                  <a:lnTo>
                    <a:pt x="526084" y="1019886"/>
                  </a:lnTo>
                  <a:lnTo>
                    <a:pt x="569620" y="1029804"/>
                  </a:lnTo>
                  <a:lnTo>
                    <a:pt x="569620" y="1101826"/>
                  </a:lnTo>
                  <a:lnTo>
                    <a:pt x="494792" y="1101826"/>
                  </a:lnTo>
                  <a:lnTo>
                    <a:pt x="492925" y="1102753"/>
                  </a:lnTo>
                  <a:lnTo>
                    <a:pt x="492925" y="1171968"/>
                  </a:lnTo>
                  <a:lnTo>
                    <a:pt x="493852" y="1173848"/>
                  </a:lnTo>
                  <a:lnTo>
                    <a:pt x="569620" y="1173848"/>
                  </a:lnTo>
                  <a:lnTo>
                    <a:pt x="569620" y="1244930"/>
                  </a:lnTo>
                  <a:lnTo>
                    <a:pt x="570560" y="1246797"/>
                  </a:lnTo>
                  <a:lnTo>
                    <a:pt x="639775" y="1246797"/>
                  </a:lnTo>
                  <a:lnTo>
                    <a:pt x="641642" y="1245857"/>
                  </a:lnTo>
                  <a:lnTo>
                    <a:pt x="641642" y="1173848"/>
                  </a:lnTo>
                  <a:lnTo>
                    <a:pt x="716470" y="1173848"/>
                  </a:lnTo>
                  <a:lnTo>
                    <a:pt x="718337" y="1172908"/>
                  </a:lnTo>
                  <a:lnTo>
                    <a:pt x="718337" y="1103693"/>
                  </a:lnTo>
                  <a:lnTo>
                    <a:pt x="717397" y="1101826"/>
                  </a:lnTo>
                  <a:lnTo>
                    <a:pt x="641642" y="1101826"/>
                  </a:lnTo>
                  <a:lnTo>
                    <a:pt x="641642" y="1028865"/>
                  </a:lnTo>
                  <a:lnTo>
                    <a:pt x="689508" y="1015987"/>
                  </a:lnTo>
                  <a:lnTo>
                    <a:pt x="732967" y="994117"/>
                  </a:lnTo>
                  <a:lnTo>
                    <a:pt x="767372" y="967130"/>
                  </a:lnTo>
                  <a:lnTo>
                    <a:pt x="770953" y="964323"/>
                  </a:lnTo>
                  <a:lnTo>
                    <a:pt x="802373" y="927684"/>
                  </a:lnTo>
                  <a:lnTo>
                    <a:pt x="826160" y="885291"/>
                  </a:lnTo>
                  <a:lnTo>
                    <a:pt x="841222" y="838225"/>
                  </a:lnTo>
                  <a:lnTo>
                    <a:pt x="846480" y="787552"/>
                  </a:lnTo>
                  <a:lnTo>
                    <a:pt x="843407" y="749046"/>
                  </a:lnTo>
                  <a:lnTo>
                    <a:pt x="834555" y="712368"/>
                  </a:lnTo>
                  <a:lnTo>
                    <a:pt x="820432" y="677989"/>
                  </a:lnTo>
                  <a:lnTo>
                    <a:pt x="801585" y="646315"/>
                  </a:lnTo>
                  <a:lnTo>
                    <a:pt x="841806" y="606094"/>
                  </a:lnTo>
                  <a:lnTo>
                    <a:pt x="853960" y="593940"/>
                  </a:lnTo>
                  <a:lnTo>
                    <a:pt x="882954" y="564946"/>
                  </a:lnTo>
                  <a:lnTo>
                    <a:pt x="882954" y="635088"/>
                  </a:lnTo>
                  <a:lnTo>
                    <a:pt x="883894" y="636955"/>
                  </a:lnTo>
                  <a:lnTo>
                    <a:pt x="948423" y="636955"/>
                  </a:lnTo>
                  <a:lnTo>
                    <a:pt x="950302" y="636028"/>
                  </a:lnTo>
                  <a:lnTo>
                    <a:pt x="950302" y="564946"/>
                  </a:lnTo>
                  <a:lnTo>
                    <a:pt x="950302" y="445223"/>
                  </a:lnTo>
                  <a:close/>
                </a:path>
              </a:pathLst>
            </a:custGeom>
            <a:solidFill>
              <a:srgbClr val="FFFFFF"/>
            </a:solidFill>
          </p:spPr>
          <p:txBody>
            <a:bodyPr wrap="square" lIns="0" tIns="0" rIns="0" bIns="0" rtlCol="0"/>
            <a:lstStyle/>
            <a:p>
              <a:endParaRPr/>
            </a:p>
          </p:txBody>
        </p:sp>
      </p:grpSp>
      <p:pic>
        <p:nvPicPr>
          <p:cNvPr id="22" name="object 22"/>
          <p:cNvPicPr/>
          <p:nvPr/>
        </p:nvPicPr>
        <p:blipFill>
          <a:blip r:embed="rId5" cstate="print"/>
          <a:stretch>
            <a:fillRect/>
          </a:stretch>
        </p:blipFill>
        <p:spPr>
          <a:xfrm>
            <a:off x="13894883" y="3515983"/>
            <a:ext cx="1504950" cy="1504950"/>
          </a:xfrm>
          <a:prstGeom prst="rect">
            <a:avLst/>
          </a:prstGeom>
        </p:spPr>
      </p:pic>
      <p:grpSp>
        <p:nvGrpSpPr>
          <p:cNvPr id="23" name="object 23"/>
          <p:cNvGrpSpPr/>
          <p:nvPr/>
        </p:nvGrpSpPr>
        <p:grpSpPr>
          <a:xfrm>
            <a:off x="15607687" y="3515983"/>
            <a:ext cx="1504950" cy="1504950"/>
            <a:chOff x="15607687" y="3515983"/>
            <a:chExt cx="1504950" cy="1504950"/>
          </a:xfrm>
        </p:grpSpPr>
        <p:sp>
          <p:nvSpPr>
            <p:cNvPr id="24" name="object 24"/>
            <p:cNvSpPr/>
            <p:nvPr/>
          </p:nvSpPr>
          <p:spPr>
            <a:xfrm>
              <a:off x="15607687" y="3515983"/>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DD1266"/>
            </a:solidFill>
          </p:spPr>
          <p:txBody>
            <a:bodyPr wrap="square" lIns="0" tIns="0" rIns="0" bIns="0" rtlCol="0"/>
            <a:lstStyle/>
            <a:p>
              <a:endParaRPr/>
            </a:p>
          </p:txBody>
        </p:sp>
        <p:sp>
          <p:nvSpPr>
            <p:cNvPr id="25" name="object 25"/>
            <p:cNvSpPr/>
            <p:nvPr/>
          </p:nvSpPr>
          <p:spPr>
            <a:xfrm>
              <a:off x="15716186" y="3638523"/>
              <a:ext cx="1055370" cy="1238885"/>
            </a:xfrm>
            <a:custGeom>
              <a:avLst/>
              <a:gdLst/>
              <a:ahLst/>
              <a:cxnLst/>
              <a:rect l="l" t="t" r="r" b="b"/>
              <a:pathLst>
                <a:path w="1055369" h="1238885">
                  <a:moveTo>
                    <a:pt x="87909" y="3733"/>
                  </a:moveTo>
                  <a:lnTo>
                    <a:pt x="47701" y="3733"/>
                  </a:lnTo>
                  <a:lnTo>
                    <a:pt x="0" y="57988"/>
                  </a:lnTo>
                  <a:lnTo>
                    <a:pt x="0" y="111302"/>
                  </a:lnTo>
                  <a:lnTo>
                    <a:pt x="927" y="111302"/>
                  </a:lnTo>
                  <a:lnTo>
                    <a:pt x="37401" y="74815"/>
                  </a:lnTo>
                  <a:lnTo>
                    <a:pt x="37401" y="306781"/>
                  </a:lnTo>
                  <a:lnTo>
                    <a:pt x="87909" y="306781"/>
                  </a:lnTo>
                  <a:lnTo>
                    <a:pt x="87909" y="74815"/>
                  </a:lnTo>
                  <a:lnTo>
                    <a:pt x="87909" y="3733"/>
                  </a:lnTo>
                  <a:close/>
                </a:path>
                <a:path w="1055369" h="1238885">
                  <a:moveTo>
                    <a:pt x="274980" y="82308"/>
                  </a:moveTo>
                  <a:lnTo>
                    <a:pt x="270510" y="49314"/>
                  </a:lnTo>
                  <a:lnTo>
                    <a:pt x="266687" y="42087"/>
                  </a:lnTo>
                  <a:lnTo>
                    <a:pt x="256743" y="23266"/>
                  </a:lnTo>
                  <a:lnTo>
                    <a:pt x="233159" y="6146"/>
                  </a:lnTo>
                  <a:lnTo>
                    <a:pt x="223532" y="4406"/>
                  </a:lnTo>
                  <a:lnTo>
                    <a:pt x="223532" y="73888"/>
                  </a:lnTo>
                  <a:lnTo>
                    <a:pt x="223532" y="236639"/>
                  </a:lnTo>
                  <a:lnTo>
                    <a:pt x="222237" y="249491"/>
                  </a:lnTo>
                  <a:lnTo>
                    <a:pt x="218046" y="259549"/>
                  </a:lnTo>
                  <a:lnTo>
                    <a:pt x="210515" y="266090"/>
                  </a:lnTo>
                  <a:lnTo>
                    <a:pt x="199224" y="268439"/>
                  </a:lnTo>
                  <a:lnTo>
                    <a:pt x="187921" y="266090"/>
                  </a:lnTo>
                  <a:lnTo>
                    <a:pt x="180390" y="259549"/>
                  </a:lnTo>
                  <a:lnTo>
                    <a:pt x="176199" y="249491"/>
                  </a:lnTo>
                  <a:lnTo>
                    <a:pt x="174904" y="236639"/>
                  </a:lnTo>
                  <a:lnTo>
                    <a:pt x="174904" y="73888"/>
                  </a:lnTo>
                  <a:lnTo>
                    <a:pt x="176199" y="61023"/>
                  </a:lnTo>
                  <a:lnTo>
                    <a:pt x="180390" y="50965"/>
                  </a:lnTo>
                  <a:lnTo>
                    <a:pt x="187921" y="44424"/>
                  </a:lnTo>
                  <a:lnTo>
                    <a:pt x="199224" y="42087"/>
                  </a:lnTo>
                  <a:lnTo>
                    <a:pt x="210515" y="44424"/>
                  </a:lnTo>
                  <a:lnTo>
                    <a:pt x="218046" y="50965"/>
                  </a:lnTo>
                  <a:lnTo>
                    <a:pt x="222237" y="61023"/>
                  </a:lnTo>
                  <a:lnTo>
                    <a:pt x="223532" y="73888"/>
                  </a:lnTo>
                  <a:lnTo>
                    <a:pt x="223532" y="4406"/>
                  </a:lnTo>
                  <a:lnTo>
                    <a:pt x="165823" y="6146"/>
                  </a:lnTo>
                  <a:lnTo>
                    <a:pt x="128854" y="49314"/>
                  </a:lnTo>
                  <a:lnTo>
                    <a:pt x="124396" y="82308"/>
                  </a:lnTo>
                  <a:lnTo>
                    <a:pt x="124396" y="229146"/>
                  </a:lnTo>
                  <a:lnTo>
                    <a:pt x="128854" y="261747"/>
                  </a:lnTo>
                  <a:lnTo>
                    <a:pt x="142519" y="287845"/>
                  </a:lnTo>
                  <a:lnTo>
                    <a:pt x="165823" y="305181"/>
                  </a:lnTo>
                  <a:lnTo>
                    <a:pt x="199224" y="311454"/>
                  </a:lnTo>
                  <a:lnTo>
                    <a:pt x="232765" y="304787"/>
                  </a:lnTo>
                  <a:lnTo>
                    <a:pt x="256387" y="287489"/>
                  </a:lnTo>
                  <a:lnTo>
                    <a:pt x="266687" y="268439"/>
                  </a:lnTo>
                  <a:lnTo>
                    <a:pt x="270383" y="261607"/>
                  </a:lnTo>
                  <a:lnTo>
                    <a:pt x="274980" y="229146"/>
                  </a:lnTo>
                  <a:lnTo>
                    <a:pt x="274980" y="82308"/>
                  </a:lnTo>
                  <a:close/>
                </a:path>
                <a:path w="1055369" h="1238885">
                  <a:moveTo>
                    <a:pt x="388162" y="699617"/>
                  </a:moveTo>
                  <a:lnTo>
                    <a:pt x="246926" y="840854"/>
                  </a:lnTo>
                  <a:lnTo>
                    <a:pt x="388162" y="983030"/>
                  </a:lnTo>
                  <a:lnTo>
                    <a:pt x="388162" y="699617"/>
                  </a:lnTo>
                  <a:close/>
                </a:path>
                <a:path w="1055369" h="1238885">
                  <a:moveTo>
                    <a:pt x="392836" y="182384"/>
                  </a:moveTo>
                  <a:lnTo>
                    <a:pt x="372262" y="182384"/>
                  </a:lnTo>
                  <a:lnTo>
                    <a:pt x="372262" y="304914"/>
                  </a:lnTo>
                  <a:lnTo>
                    <a:pt x="392836" y="304914"/>
                  </a:lnTo>
                  <a:lnTo>
                    <a:pt x="392836" y="182384"/>
                  </a:lnTo>
                  <a:close/>
                </a:path>
                <a:path w="1055369" h="1238885">
                  <a:moveTo>
                    <a:pt x="433057" y="125323"/>
                  </a:moveTo>
                  <a:lnTo>
                    <a:pt x="413740" y="70142"/>
                  </a:lnTo>
                  <a:lnTo>
                    <a:pt x="413410" y="69215"/>
                  </a:lnTo>
                  <a:lnTo>
                    <a:pt x="421170" y="66217"/>
                  </a:lnTo>
                  <a:lnTo>
                    <a:pt x="426389" y="61379"/>
                  </a:lnTo>
                  <a:lnTo>
                    <a:pt x="427863" y="57988"/>
                  </a:lnTo>
                  <a:lnTo>
                    <a:pt x="429323" y="54610"/>
                  </a:lnTo>
                  <a:lnTo>
                    <a:pt x="430250" y="45821"/>
                  </a:lnTo>
                  <a:lnTo>
                    <a:pt x="430250" y="29921"/>
                  </a:lnTo>
                  <a:lnTo>
                    <a:pt x="409663" y="3886"/>
                  </a:lnTo>
                  <a:lnTo>
                    <a:pt x="409663" y="23380"/>
                  </a:lnTo>
                  <a:lnTo>
                    <a:pt x="409663" y="54241"/>
                  </a:lnTo>
                  <a:lnTo>
                    <a:pt x="406857" y="57988"/>
                  </a:lnTo>
                  <a:lnTo>
                    <a:pt x="392836" y="57988"/>
                  </a:lnTo>
                  <a:lnTo>
                    <a:pt x="392836" y="19634"/>
                  </a:lnTo>
                  <a:lnTo>
                    <a:pt x="406857" y="19634"/>
                  </a:lnTo>
                  <a:lnTo>
                    <a:pt x="409663" y="23380"/>
                  </a:lnTo>
                  <a:lnTo>
                    <a:pt x="409663" y="3886"/>
                  </a:lnTo>
                  <a:lnTo>
                    <a:pt x="402183" y="2806"/>
                  </a:lnTo>
                  <a:lnTo>
                    <a:pt x="372262" y="2806"/>
                  </a:lnTo>
                  <a:lnTo>
                    <a:pt x="372262" y="126263"/>
                  </a:lnTo>
                  <a:lnTo>
                    <a:pt x="392836" y="126263"/>
                  </a:lnTo>
                  <a:lnTo>
                    <a:pt x="392836" y="70142"/>
                  </a:lnTo>
                  <a:lnTo>
                    <a:pt x="411543" y="125323"/>
                  </a:lnTo>
                  <a:lnTo>
                    <a:pt x="433057" y="125323"/>
                  </a:lnTo>
                  <a:close/>
                </a:path>
                <a:path w="1055369" h="1238885">
                  <a:moveTo>
                    <a:pt x="465785" y="182384"/>
                  </a:moveTo>
                  <a:lnTo>
                    <a:pt x="448957" y="182384"/>
                  </a:lnTo>
                  <a:lnTo>
                    <a:pt x="448957" y="252539"/>
                  </a:lnTo>
                  <a:lnTo>
                    <a:pt x="440867" y="227279"/>
                  </a:lnTo>
                  <a:lnTo>
                    <a:pt x="426504" y="182384"/>
                  </a:lnTo>
                  <a:lnTo>
                    <a:pt x="405930" y="182384"/>
                  </a:lnTo>
                  <a:lnTo>
                    <a:pt x="405930" y="304914"/>
                  </a:lnTo>
                  <a:lnTo>
                    <a:pt x="423697" y="304914"/>
                  </a:lnTo>
                  <a:lnTo>
                    <a:pt x="423697" y="227279"/>
                  </a:lnTo>
                  <a:lnTo>
                    <a:pt x="448017" y="304914"/>
                  </a:lnTo>
                  <a:lnTo>
                    <a:pt x="465785" y="304914"/>
                  </a:lnTo>
                  <a:lnTo>
                    <a:pt x="465785" y="252539"/>
                  </a:lnTo>
                  <a:lnTo>
                    <a:pt x="465785" y="182384"/>
                  </a:lnTo>
                  <a:close/>
                </a:path>
                <a:path w="1055369" h="1238885">
                  <a:moveTo>
                    <a:pt x="493852" y="2806"/>
                  </a:moveTo>
                  <a:lnTo>
                    <a:pt x="444271" y="2806"/>
                  </a:lnTo>
                  <a:lnTo>
                    <a:pt x="444271" y="126263"/>
                  </a:lnTo>
                  <a:lnTo>
                    <a:pt x="493852" y="126263"/>
                  </a:lnTo>
                  <a:lnTo>
                    <a:pt x="493852" y="109423"/>
                  </a:lnTo>
                  <a:lnTo>
                    <a:pt x="464858" y="109423"/>
                  </a:lnTo>
                  <a:lnTo>
                    <a:pt x="464858" y="72009"/>
                  </a:lnTo>
                  <a:lnTo>
                    <a:pt x="485432" y="72009"/>
                  </a:lnTo>
                  <a:lnTo>
                    <a:pt x="485432" y="55181"/>
                  </a:lnTo>
                  <a:lnTo>
                    <a:pt x="464858" y="55181"/>
                  </a:lnTo>
                  <a:lnTo>
                    <a:pt x="464858" y="19634"/>
                  </a:lnTo>
                  <a:lnTo>
                    <a:pt x="493852" y="19634"/>
                  </a:lnTo>
                  <a:lnTo>
                    <a:pt x="493852" y="2806"/>
                  </a:lnTo>
                  <a:close/>
                </a:path>
                <a:path w="1055369" h="1238885">
                  <a:moveTo>
                    <a:pt x="527519" y="182384"/>
                  </a:moveTo>
                  <a:lnTo>
                    <a:pt x="477951" y="182384"/>
                  </a:lnTo>
                  <a:lnTo>
                    <a:pt x="477951" y="305854"/>
                  </a:lnTo>
                  <a:lnTo>
                    <a:pt x="527519" y="305854"/>
                  </a:lnTo>
                  <a:lnTo>
                    <a:pt x="527519" y="289013"/>
                  </a:lnTo>
                  <a:lnTo>
                    <a:pt x="498525" y="289013"/>
                  </a:lnTo>
                  <a:lnTo>
                    <a:pt x="498525" y="251599"/>
                  </a:lnTo>
                  <a:lnTo>
                    <a:pt x="519099" y="251599"/>
                  </a:lnTo>
                  <a:lnTo>
                    <a:pt x="519099" y="234759"/>
                  </a:lnTo>
                  <a:lnTo>
                    <a:pt x="498525" y="234759"/>
                  </a:lnTo>
                  <a:lnTo>
                    <a:pt x="498525" y="199224"/>
                  </a:lnTo>
                  <a:lnTo>
                    <a:pt x="527519" y="199224"/>
                  </a:lnTo>
                  <a:lnTo>
                    <a:pt x="527519" y="182384"/>
                  </a:lnTo>
                  <a:close/>
                </a:path>
                <a:path w="1055369" h="1238885">
                  <a:moveTo>
                    <a:pt x="563994" y="36474"/>
                  </a:moveTo>
                  <a:lnTo>
                    <a:pt x="562483" y="22923"/>
                  </a:lnTo>
                  <a:lnTo>
                    <a:pt x="561365" y="20574"/>
                  </a:lnTo>
                  <a:lnTo>
                    <a:pt x="557453" y="12268"/>
                  </a:lnTo>
                  <a:lnTo>
                    <a:pt x="548220" y="5295"/>
                  </a:lnTo>
                  <a:lnTo>
                    <a:pt x="543420" y="4457"/>
                  </a:lnTo>
                  <a:lnTo>
                    <a:pt x="543420" y="25247"/>
                  </a:lnTo>
                  <a:lnTo>
                    <a:pt x="543420" y="104749"/>
                  </a:lnTo>
                  <a:lnTo>
                    <a:pt x="539686" y="109423"/>
                  </a:lnTo>
                  <a:lnTo>
                    <a:pt x="522846" y="109423"/>
                  </a:lnTo>
                  <a:lnTo>
                    <a:pt x="522846" y="20574"/>
                  </a:lnTo>
                  <a:lnTo>
                    <a:pt x="540613" y="20574"/>
                  </a:lnTo>
                  <a:lnTo>
                    <a:pt x="543420" y="25247"/>
                  </a:lnTo>
                  <a:lnTo>
                    <a:pt x="543420" y="4457"/>
                  </a:lnTo>
                  <a:lnTo>
                    <a:pt x="534073" y="2806"/>
                  </a:lnTo>
                  <a:lnTo>
                    <a:pt x="502272" y="2806"/>
                  </a:lnTo>
                  <a:lnTo>
                    <a:pt x="502272" y="126263"/>
                  </a:lnTo>
                  <a:lnTo>
                    <a:pt x="534073" y="126263"/>
                  </a:lnTo>
                  <a:lnTo>
                    <a:pt x="548220" y="123774"/>
                  </a:lnTo>
                  <a:lnTo>
                    <a:pt x="557453" y="116916"/>
                  </a:lnTo>
                  <a:lnTo>
                    <a:pt x="561073" y="109423"/>
                  </a:lnTo>
                  <a:lnTo>
                    <a:pt x="562483" y="106540"/>
                  </a:lnTo>
                  <a:lnTo>
                    <a:pt x="563994" y="93522"/>
                  </a:lnTo>
                  <a:lnTo>
                    <a:pt x="563994" y="36474"/>
                  </a:lnTo>
                  <a:close/>
                </a:path>
                <a:path w="1055369" h="1238885">
                  <a:moveTo>
                    <a:pt x="597674" y="213245"/>
                  </a:moveTo>
                  <a:lnTo>
                    <a:pt x="595731" y="200240"/>
                  </a:lnTo>
                  <a:lnTo>
                    <a:pt x="594080" y="197345"/>
                  </a:lnTo>
                  <a:lnTo>
                    <a:pt x="589838" y="189865"/>
                  </a:lnTo>
                  <a:lnTo>
                    <a:pt x="579920" y="182994"/>
                  </a:lnTo>
                  <a:lnTo>
                    <a:pt x="577088" y="182499"/>
                  </a:lnTo>
                  <a:lnTo>
                    <a:pt x="577088" y="202958"/>
                  </a:lnTo>
                  <a:lnTo>
                    <a:pt x="577088" y="285267"/>
                  </a:lnTo>
                  <a:lnTo>
                    <a:pt x="573354" y="289953"/>
                  </a:lnTo>
                  <a:lnTo>
                    <a:pt x="566801" y="290880"/>
                  </a:lnTo>
                  <a:lnTo>
                    <a:pt x="559320" y="290880"/>
                  </a:lnTo>
                  <a:lnTo>
                    <a:pt x="556514" y="285267"/>
                  </a:lnTo>
                  <a:lnTo>
                    <a:pt x="556514" y="202958"/>
                  </a:lnTo>
                  <a:lnTo>
                    <a:pt x="559320" y="197345"/>
                  </a:lnTo>
                  <a:lnTo>
                    <a:pt x="574294" y="197345"/>
                  </a:lnTo>
                  <a:lnTo>
                    <a:pt x="577088" y="202958"/>
                  </a:lnTo>
                  <a:lnTo>
                    <a:pt x="577088" y="182499"/>
                  </a:lnTo>
                  <a:lnTo>
                    <a:pt x="536803" y="199847"/>
                  </a:lnTo>
                  <a:lnTo>
                    <a:pt x="535000" y="213245"/>
                  </a:lnTo>
                  <a:lnTo>
                    <a:pt x="535000" y="273113"/>
                  </a:lnTo>
                  <a:lnTo>
                    <a:pt x="536295" y="284784"/>
                  </a:lnTo>
                  <a:lnTo>
                    <a:pt x="540385" y="294271"/>
                  </a:lnTo>
                  <a:lnTo>
                    <a:pt x="547636" y="301129"/>
                  </a:lnTo>
                  <a:lnTo>
                    <a:pt x="558393" y="304914"/>
                  </a:lnTo>
                  <a:lnTo>
                    <a:pt x="558393" y="313334"/>
                  </a:lnTo>
                  <a:lnTo>
                    <a:pt x="597674" y="319874"/>
                  </a:lnTo>
                  <a:lnTo>
                    <a:pt x="597674" y="304914"/>
                  </a:lnTo>
                  <a:lnTo>
                    <a:pt x="582701" y="302107"/>
                  </a:lnTo>
                  <a:lnTo>
                    <a:pt x="589381" y="297446"/>
                  </a:lnTo>
                  <a:lnTo>
                    <a:pt x="593966" y="290880"/>
                  </a:lnTo>
                  <a:lnTo>
                    <a:pt x="596785" y="282511"/>
                  </a:lnTo>
                  <a:lnTo>
                    <a:pt x="597674" y="273113"/>
                  </a:lnTo>
                  <a:lnTo>
                    <a:pt x="597674" y="213245"/>
                  </a:lnTo>
                  <a:close/>
                </a:path>
                <a:path w="1055369" h="1238885">
                  <a:moveTo>
                    <a:pt x="637895" y="2806"/>
                  </a:moveTo>
                  <a:lnTo>
                    <a:pt x="619188" y="2806"/>
                  </a:lnTo>
                  <a:lnTo>
                    <a:pt x="619188" y="105689"/>
                  </a:lnTo>
                  <a:lnTo>
                    <a:pt x="616381" y="110363"/>
                  </a:lnTo>
                  <a:lnTo>
                    <a:pt x="601408" y="110363"/>
                  </a:lnTo>
                  <a:lnTo>
                    <a:pt x="598601" y="105689"/>
                  </a:lnTo>
                  <a:lnTo>
                    <a:pt x="598601" y="2806"/>
                  </a:lnTo>
                  <a:lnTo>
                    <a:pt x="578027" y="2806"/>
                  </a:lnTo>
                  <a:lnTo>
                    <a:pt x="578027" y="95402"/>
                  </a:lnTo>
                  <a:lnTo>
                    <a:pt x="579831" y="108648"/>
                  </a:lnTo>
                  <a:lnTo>
                    <a:pt x="585393" y="118668"/>
                  </a:lnTo>
                  <a:lnTo>
                    <a:pt x="594995" y="124993"/>
                  </a:lnTo>
                  <a:lnTo>
                    <a:pt x="608901" y="127203"/>
                  </a:lnTo>
                  <a:lnTo>
                    <a:pt x="622109" y="124866"/>
                  </a:lnTo>
                  <a:lnTo>
                    <a:pt x="631113" y="118313"/>
                  </a:lnTo>
                  <a:lnTo>
                    <a:pt x="635177" y="110363"/>
                  </a:lnTo>
                  <a:lnTo>
                    <a:pt x="636257" y="108254"/>
                  </a:lnTo>
                  <a:lnTo>
                    <a:pt x="637895" y="95402"/>
                  </a:lnTo>
                  <a:lnTo>
                    <a:pt x="637895" y="2806"/>
                  </a:lnTo>
                  <a:close/>
                </a:path>
                <a:path w="1055369" h="1238885">
                  <a:moveTo>
                    <a:pt x="668756" y="182384"/>
                  </a:moveTo>
                  <a:lnTo>
                    <a:pt x="650049" y="182384"/>
                  </a:lnTo>
                  <a:lnTo>
                    <a:pt x="650049" y="285267"/>
                  </a:lnTo>
                  <a:lnTo>
                    <a:pt x="647242" y="289953"/>
                  </a:lnTo>
                  <a:lnTo>
                    <a:pt x="632282" y="289953"/>
                  </a:lnTo>
                  <a:lnTo>
                    <a:pt x="629475" y="285267"/>
                  </a:lnTo>
                  <a:lnTo>
                    <a:pt x="629475" y="182384"/>
                  </a:lnTo>
                  <a:lnTo>
                    <a:pt x="608901" y="182384"/>
                  </a:lnTo>
                  <a:lnTo>
                    <a:pt x="608901" y="274980"/>
                  </a:lnTo>
                  <a:lnTo>
                    <a:pt x="610692" y="288239"/>
                  </a:lnTo>
                  <a:lnTo>
                    <a:pt x="616254" y="298246"/>
                  </a:lnTo>
                  <a:lnTo>
                    <a:pt x="625868" y="304571"/>
                  </a:lnTo>
                  <a:lnTo>
                    <a:pt x="639762" y="306781"/>
                  </a:lnTo>
                  <a:lnTo>
                    <a:pt x="652970" y="304444"/>
                  </a:lnTo>
                  <a:lnTo>
                    <a:pt x="661974" y="297903"/>
                  </a:lnTo>
                  <a:lnTo>
                    <a:pt x="666038" y="289953"/>
                  </a:lnTo>
                  <a:lnTo>
                    <a:pt x="667118" y="287845"/>
                  </a:lnTo>
                  <a:lnTo>
                    <a:pt x="668756" y="274980"/>
                  </a:lnTo>
                  <a:lnTo>
                    <a:pt x="668756" y="182384"/>
                  </a:lnTo>
                  <a:close/>
                </a:path>
                <a:path w="1055369" h="1238885">
                  <a:moveTo>
                    <a:pt x="710844" y="32727"/>
                  </a:moveTo>
                  <a:lnTo>
                    <a:pt x="709472" y="20408"/>
                  </a:lnTo>
                  <a:lnTo>
                    <a:pt x="708647" y="18707"/>
                  </a:lnTo>
                  <a:lnTo>
                    <a:pt x="704761" y="10629"/>
                  </a:lnTo>
                  <a:lnTo>
                    <a:pt x="695845" y="4191"/>
                  </a:lnTo>
                  <a:lnTo>
                    <a:pt x="681850" y="1866"/>
                  </a:lnTo>
                  <a:lnTo>
                    <a:pt x="667956" y="4216"/>
                  </a:lnTo>
                  <a:lnTo>
                    <a:pt x="658355" y="10871"/>
                  </a:lnTo>
                  <a:lnTo>
                    <a:pt x="652780" y="21196"/>
                  </a:lnTo>
                  <a:lnTo>
                    <a:pt x="650989" y="34607"/>
                  </a:lnTo>
                  <a:lnTo>
                    <a:pt x="650989" y="94462"/>
                  </a:lnTo>
                  <a:lnTo>
                    <a:pt x="652780" y="107505"/>
                  </a:lnTo>
                  <a:lnTo>
                    <a:pt x="658355" y="118084"/>
                  </a:lnTo>
                  <a:lnTo>
                    <a:pt x="667956" y="125501"/>
                  </a:lnTo>
                  <a:lnTo>
                    <a:pt x="681850" y="129070"/>
                  </a:lnTo>
                  <a:lnTo>
                    <a:pt x="695452" y="126746"/>
                  </a:lnTo>
                  <a:lnTo>
                    <a:pt x="704418" y="120307"/>
                  </a:lnTo>
                  <a:lnTo>
                    <a:pt x="708952" y="111302"/>
                  </a:lnTo>
                  <a:lnTo>
                    <a:pt x="709345" y="110528"/>
                  </a:lnTo>
                  <a:lnTo>
                    <a:pt x="710844" y="98209"/>
                  </a:lnTo>
                  <a:lnTo>
                    <a:pt x="710844" y="76695"/>
                  </a:lnTo>
                  <a:lnTo>
                    <a:pt x="692137" y="76695"/>
                  </a:lnTo>
                  <a:lnTo>
                    <a:pt x="692137" y="106616"/>
                  </a:lnTo>
                  <a:lnTo>
                    <a:pt x="689330" y="111302"/>
                  </a:lnTo>
                  <a:lnTo>
                    <a:pt x="674370" y="111302"/>
                  </a:lnTo>
                  <a:lnTo>
                    <a:pt x="671563" y="105689"/>
                  </a:lnTo>
                  <a:lnTo>
                    <a:pt x="671563" y="24307"/>
                  </a:lnTo>
                  <a:lnTo>
                    <a:pt x="674370" y="18707"/>
                  </a:lnTo>
                  <a:lnTo>
                    <a:pt x="689330" y="18707"/>
                  </a:lnTo>
                  <a:lnTo>
                    <a:pt x="692137" y="23380"/>
                  </a:lnTo>
                  <a:lnTo>
                    <a:pt x="692137" y="47701"/>
                  </a:lnTo>
                  <a:lnTo>
                    <a:pt x="710844" y="47701"/>
                  </a:lnTo>
                  <a:lnTo>
                    <a:pt x="710844" y="32727"/>
                  </a:lnTo>
                  <a:close/>
                </a:path>
                <a:path w="1055369" h="1238885">
                  <a:moveTo>
                    <a:pt x="745451" y="304914"/>
                  </a:moveTo>
                  <a:lnTo>
                    <a:pt x="741172" y="282460"/>
                  </a:lnTo>
                  <a:lnTo>
                    <a:pt x="737958" y="265633"/>
                  </a:lnTo>
                  <a:lnTo>
                    <a:pt x="728497" y="216052"/>
                  </a:lnTo>
                  <a:lnTo>
                    <a:pt x="722071" y="182384"/>
                  </a:lnTo>
                  <a:lnTo>
                    <a:pt x="718324" y="182384"/>
                  </a:lnTo>
                  <a:lnTo>
                    <a:pt x="718324" y="265633"/>
                  </a:lnTo>
                  <a:lnTo>
                    <a:pt x="701497" y="265633"/>
                  </a:lnTo>
                  <a:lnTo>
                    <a:pt x="709917" y="216052"/>
                  </a:lnTo>
                  <a:lnTo>
                    <a:pt x="718324" y="265633"/>
                  </a:lnTo>
                  <a:lnTo>
                    <a:pt x="718324" y="182384"/>
                  </a:lnTo>
                  <a:lnTo>
                    <a:pt x="698690" y="182384"/>
                  </a:lnTo>
                  <a:lnTo>
                    <a:pt x="675309" y="304914"/>
                  </a:lnTo>
                  <a:lnTo>
                    <a:pt x="694944" y="304914"/>
                  </a:lnTo>
                  <a:lnTo>
                    <a:pt x="698690" y="282460"/>
                  </a:lnTo>
                  <a:lnTo>
                    <a:pt x="720204" y="282460"/>
                  </a:lnTo>
                  <a:lnTo>
                    <a:pt x="723938" y="304914"/>
                  </a:lnTo>
                  <a:lnTo>
                    <a:pt x="745451" y="304914"/>
                  </a:lnTo>
                  <a:close/>
                </a:path>
                <a:path w="1055369" h="1238885">
                  <a:moveTo>
                    <a:pt x="773518" y="2806"/>
                  </a:moveTo>
                  <a:lnTo>
                    <a:pt x="723938" y="2806"/>
                  </a:lnTo>
                  <a:lnTo>
                    <a:pt x="723938" y="126263"/>
                  </a:lnTo>
                  <a:lnTo>
                    <a:pt x="773518" y="126263"/>
                  </a:lnTo>
                  <a:lnTo>
                    <a:pt x="773518" y="109423"/>
                  </a:lnTo>
                  <a:lnTo>
                    <a:pt x="744524" y="109423"/>
                  </a:lnTo>
                  <a:lnTo>
                    <a:pt x="744524" y="72009"/>
                  </a:lnTo>
                  <a:lnTo>
                    <a:pt x="765098" y="72009"/>
                  </a:lnTo>
                  <a:lnTo>
                    <a:pt x="765098" y="55181"/>
                  </a:lnTo>
                  <a:lnTo>
                    <a:pt x="744524" y="55181"/>
                  </a:lnTo>
                  <a:lnTo>
                    <a:pt x="744524" y="19634"/>
                  </a:lnTo>
                  <a:lnTo>
                    <a:pt x="773518" y="19634"/>
                  </a:lnTo>
                  <a:lnTo>
                    <a:pt x="773518" y="2806"/>
                  </a:lnTo>
                  <a:close/>
                </a:path>
                <a:path w="1055369" h="1238885">
                  <a:moveTo>
                    <a:pt x="786612" y="1097140"/>
                  </a:moveTo>
                  <a:lnTo>
                    <a:pt x="503199" y="1097140"/>
                  </a:lnTo>
                  <a:lnTo>
                    <a:pt x="644436" y="1238377"/>
                  </a:lnTo>
                  <a:lnTo>
                    <a:pt x="786612" y="1097140"/>
                  </a:lnTo>
                  <a:close/>
                </a:path>
                <a:path w="1055369" h="1238885">
                  <a:moveTo>
                    <a:pt x="786612" y="585508"/>
                  </a:moveTo>
                  <a:lnTo>
                    <a:pt x="644436" y="444271"/>
                  </a:lnTo>
                  <a:lnTo>
                    <a:pt x="503199" y="585508"/>
                  </a:lnTo>
                  <a:lnTo>
                    <a:pt x="786612" y="585508"/>
                  </a:lnTo>
                  <a:close/>
                </a:path>
                <a:path w="1055369" h="1238885">
                  <a:moveTo>
                    <a:pt x="798766" y="884821"/>
                  </a:moveTo>
                  <a:lnTo>
                    <a:pt x="491045" y="884821"/>
                  </a:lnTo>
                  <a:lnTo>
                    <a:pt x="491045" y="973670"/>
                  </a:lnTo>
                  <a:lnTo>
                    <a:pt x="798766" y="973670"/>
                  </a:lnTo>
                  <a:lnTo>
                    <a:pt x="798766" y="884821"/>
                  </a:lnTo>
                  <a:close/>
                </a:path>
                <a:path w="1055369" h="1238885">
                  <a:moveTo>
                    <a:pt x="798766" y="708977"/>
                  </a:moveTo>
                  <a:lnTo>
                    <a:pt x="491045" y="708977"/>
                  </a:lnTo>
                  <a:lnTo>
                    <a:pt x="491045" y="794092"/>
                  </a:lnTo>
                  <a:lnTo>
                    <a:pt x="798766" y="794092"/>
                  </a:lnTo>
                  <a:lnTo>
                    <a:pt x="798766" y="708977"/>
                  </a:lnTo>
                  <a:close/>
                </a:path>
                <a:path w="1055369" h="1238885">
                  <a:moveTo>
                    <a:pt x="799706" y="288074"/>
                  </a:moveTo>
                  <a:lnTo>
                    <a:pt x="775385" y="288074"/>
                  </a:lnTo>
                  <a:lnTo>
                    <a:pt x="775385" y="182384"/>
                  </a:lnTo>
                  <a:lnTo>
                    <a:pt x="754811" y="182384"/>
                  </a:lnTo>
                  <a:lnTo>
                    <a:pt x="754811" y="304914"/>
                  </a:lnTo>
                  <a:lnTo>
                    <a:pt x="799706" y="304914"/>
                  </a:lnTo>
                  <a:lnTo>
                    <a:pt x="799706" y="288074"/>
                  </a:lnTo>
                  <a:close/>
                </a:path>
                <a:path w="1055369" h="1238885">
                  <a:moveTo>
                    <a:pt x="829627" y="182384"/>
                  </a:moveTo>
                  <a:lnTo>
                    <a:pt x="809053" y="182384"/>
                  </a:lnTo>
                  <a:lnTo>
                    <a:pt x="809053" y="304914"/>
                  </a:lnTo>
                  <a:lnTo>
                    <a:pt x="829627" y="304914"/>
                  </a:lnTo>
                  <a:lnTo>
                    <a:pt x="829627" y="182384"/>
                  </a:lnTo>
                  <a:close/>
                </a:path>
                <a:path w="1055369" h="1238885">
                  <a:moveTo>
                    <a:pt x="848334" y="36474"/>
                  </a:moveTo>
                  <a:lnTo>
                    <a:pt x="846823" y="22923"/>
                  </a:lnTo>
                  <a:lnTo>
                    <a:pt x="845705" y="20574"/>
                  </a:lnTo>
                  <a:lnTo>
                    <a:pt x="841794" y="12268"/>
                  </a:lnTo>
                  <a:lnTo>
                    <a:pt x="832561" y="5295"/>
                  </a:lnTo>
                  <a:lnTo>
                    <a:pt x="827760" y="4457"/>
                  </a:lnTo>
                  <a:lnTo>
                    <a:pt x="827760" y="25247"/>
                  </a:lnTo>
                  <a:lnTo>
                    <a:pt x="827760" y="104749"/>
                  </a:lnTo>
                  <a:lnTo>
                    <a:pt x="824026" y="109423"/>
                  </a:lnTo>
                  <a:lnTo>
                    <a:pt x="807186" y="109423"/>
                  </a:lnTo>
                  <a:lnTo>
                    <a:pt x="807186" y="20574"/>
                  </a:lnTo>
                  <a:lnTo>
                    <a:pt x="824953" y="20574"/>
                  </a:lnTo>
                  <a:lnTo>
                    <a:pt x="827760" y="25247"/>
                  </a:lnTo>
                  <a:lnTo>
                    <a:pt x="827760" y="4457"/>
                  </a:lnTo>
                  <a:lnTo>
                    <a:pt x="818413" y="2806"/>
                  </a:lnTo>
                  <a:lnTo>
                    <a:pt x="786612" y="2806"/>
                  </a:lnTo>
                  <a:lnTo>
                    <a:pt x="786612" y="126263"/>
                  </a:lnTo>
                  <a:lnTo>
                    <a:pt x="818413" y="126263"/>
                  </a:lnTo>
                  <a:lnTo>
                    <a:pt x="832561" y="123774"/>
                  </a:lnTo>
                  <a:lnTo>
                    <a:pt x="841794" y="116916"/>
                  </a:lnTo>
                  <a:lnTo>
                    <a:pt x="845413" y="109423"/>
                  </a:lnTo>
                  <a:lnTo>
                    <a:pt x="846823" y="106540"/>
                  </a:lnTo>
                  <a:lnTo>
                    <a:pt x="848334" y="93522"/>
                  </a:lnTo>
                  <a:lnTo>
                    <a:pt x="848334" y="36474"/>
                  </a:lnTo>
                  <a:close/>
                </a:path>
                <a:path w="1055369" h="1238885">
                  <a:moveTo>
                    <a:pt x="894168" y="182384"/>
                  </a:moveTo>
                  <a:lnTo>
                    <a:pt x="839927" y="182384"/>
                  </a:lnTo>
                  <a:lnTo>
                    <a:pt x="839927" y="199224"/>
                  </a:lnTo>
                  <a:lnTo>
                    <a:pt x="856754" y="199224"/>
                  </a:lnTo>
                  <a:lnTo>
                    <a:pt x="856754" y="304914"/>
                  </a:lnTo>
                  <a:lnTo>
                    <a:pt x="877341" y="304914"/>
                  </a:lnTo>
                  <a:lnTo>
                    <a:pt x="877341" y="199224"/>
                  </a:lnTo>
                  <a:lnTo>
                    <a:pt x="894168" y="199224"/>
                  </a:lnTo>
                  <a:lnTo>
                    <a:pt x="894168" y="182384"/>
                  </a:lnTo>
                  <a:close/>
                </a:path>
                <a:path w="1055369" h="1238885">
                  <a:moveTo>
                    <a:pt x="924102" y="182384"/>
                  </a:moveTo>
                  <a:lnTo>
                    <a:pt x="903528" y="182384"/>
                  </a:lnTo>
                  <a:lnTo>
                    <a:pt x="903528" y="304914"/>
                  </a:lnTo>
                  <a:lnTo>
                    <a:pt x="924102" y="304914"/>
                  </a:lnTo>
                  <a:lnTo>
                    <a:pt x="924102" y="182384"/>
                  </a:lnTo>
                  <a:close/>
                </a:path>
                <a:path w="1055369" h="1238885">
                  <a:moveTo>
                    <a:pt x="985837" y="182384"/>
                  </a:moveTo>
                  <a:lnTo>
                    <a:pt x="936256" y="182384"/>
                  </a:lnTo>
                  <a:lnTo>
                    <a:pt x="936256" y="305854"/>
                  </a:lnTo>
                  <a:lnTo>
                    <a:pt x="985837" y="305854"/>
                  </a:lnTo>
                  <a:lnTo>
                    <a:pt x="985837" y="289013"/>
                  </a:lnTo>
                  <a:lnTo>
                    <a:pt x="956843" y="289013"/>
                  </a:lnTo>
                  <a:lnTo>
                    <a:pt x="956843" y="251599"/>
                  </a:lnTo>
                  <a:lnTo>
                    <a:pt x="977417" y="251599"/>
                  </a:lnTo>
                  <a:lnTo>
                    <a:pt x="977417" y="234759"/>
                  </a:lnTo>
                  <a:lnTo>
                    <a:pt x="956843" y="234759"/>
                  </a:lnTo>
                  <a:lnTo>
                    <a:pt x="956843" y="199224"/>
                  </a:lnTo>
                  <a:lnTo>
                    <a:pt x="985837" y="199224"/>
                  </a:lnTo>
                  <a:lnTo>
                    <a:pt x="985837" y="182384"/>
                  </a:lnTo>
                  <a:close/>
                </a:path>
                <a:path w="1055369" h="1238885">
                  <a:moveTo>
                    <a:pt x="1041958" y="840854"/>
                  </a:moveTo>
                  <a:lnTo>
                    <a:pt x="900722" y="699617"/>
                  </a:lnTo>
                  <a:lnTo>
                    <a:pt x="900722" y="983030"/>
                  </a:lnTo>
                  <a:lnTo>
                    <a:pt x="1041958" y="840854"/>
                  </a:lnTo>
                  <a:close/>
                </a:path>
                <a:path w="1055369" h="1238885">
                  <a:moveTo>
                    <a:pt x="1055052" y="273113"/>
                  </a:moveTo>
                  <a:lnTo>
                    <a:pt x="1019505" y="222605"/>
                  </a:lnTo>
                  <a:lnTo>
                    <a:pt x="1015758" y="217932"/>
                  </a:lnTo>
                  <a:lnTo>
                    <a:pt x="1015758" y="201091"/>
                  </a:lnTo>
                  <a:lnTo>
                    <a:pt x="1019505" y="198285"/>
                  </a:lnTo>
                  <a:lnTo>
                    <a:pt x="1031671" y="198285"/>
                  </a:lnTo>
                  <a:lnTo>
                    <a:pt x="1034465" y="201091"/>
                  </a:lnTo>
                  <a:lnTo>
                    <a:pt x="1034465" y="218859"/>
                  </a:lnTo>
                  <a:lnTo>
                    <a:pt x="1053172" y="218859"/>
                  </a:lnTo>
                  <a:lnTo>
                    <a:pt x="1053172" y="208572"/>
                  </a:lnTo>
                  <a:lnTo>
                    <a:pt x="1051763" y="198285"/>
                  </a:lnTo>
                  <a:lnTo>
                    <a:pt x="1051547" y="196697"/>
                  </a:lnTo>
                  <a:lnTo>
                    <a:pt x="1046391" y="187883"/>
                  </a:lnTo>
                  <a:lnTo>
                    <a:pt x="1037399" y="182397"/>
                  </a:lnTo>
                  <a:lnTo>
                    <a:pt x="1024178" y="180517"/>
                  </a:lnTo>
                  <a:lnTo>
                    <a:pt x="1011364" y="182651"/>
                  </a:lnTo>
                  <a:lnTo>
                    <a:pt x="1002322" y="188468"/>
                  </a:lnTo>
                  <a:lnTo>
                    <a:pt x="996950" y="197091"/>
                  </a:lnTo>
                  <a:lnTo>
                    <a:pt x="995184" y="207632"/>
                  </a:lnTo>
                  <a:lnTo>
                    <a:pt x="995184" y="211378"/>
                  </a:lnTo>
                  <a:lnTo>
                    <a:pt x="1030732" y="262826"/>
                  </a:lnTo>
                  <a:lnTo>
                    <a:pt x="1033538" y="266560"/>
                  </a:lnTo>
                  <a:lnTo>
                    <a:pt x="1033538" y="285267"/>
                  </a:lnTo>
                  <a:lnTo>
                    <a:pt x="1030732" y="289953"/>
                  </a:lnTo>
                  <a:lnTo>
                    <a:pt x="1016698" y="289953"/>
                  </a:lnTo>
                  <a:lnTo>
                    <a:pt x="1013891" y="285267"/>
                  </a:lnTo>
                  <a:lnTo>
                    <a:pt x="1013891" y="261886"/>
                  </a:lnTo>
                  <a:lnTo>
                    <a:pt x="994257" y="261886"/>
                  </a:lnTo>
                  <a:lnTo>
                    <a:pt x="994257" y="278726"/>
                  </a:lnTo>
                  <a:lnTo>
                    <a:pt x="995781" y="289826"/>
                  </a:lnTo>
                  <a:lnTo>
                    <a:pt x="1000912" y="298831"/>
                  </a:lnTo>
                  <a:lnTo>
                    <a:pt x="1010424" y="305028"/>
                  </a:lnTo>
                  <a:lnTo>
                    <a:pt x="1025118" y="307721"/>
                  </a:lnTo>
                  <a:lnTo>
                    <a:pt x="1038479" y="305562"/>
                  </a:lnTo>
                  <a:lnTo>
                    <a:pt x="1047800" y="299529"/>
                  </a:lnTo>
                  <a:lnTo>
                    <a:pt x="1053261" y="290360"/>
                  </a:lnTo>
                  <a:lnTo>
                    <a:pt x="1053325" y="289953"/>
                  </a:lnTo>
                  <a:lnTo>
                    <a:pt x="1055052" y="278726"/>
                  </a:lnTo>
                  <a:lnTo>
                    <a:pt x="1055052" y="273113"/>
                  </a:lnTo>
                  <a:close/>
                </a:path>
              </a:pathLst>
            </a:custGeom>
            <a:solidFill>
              <a:srgbClr val="FFFFFF"/>
            </a:solidFill>
          </p:spPr>
          <p:txBody>
            <a:bodyPr wrap="square" lIns="0" tIns="0" rIns="0" bIns="0" rtlCol="0"/>
            <a:lstStyle/>
            <a:p>
              <a:endParaRPr/>
            </a:p>
          </p:txBody>
        </p:sp>
      </p:grpSp>
      <p:grpSp>
        <p:nvGrpSpPr>
          <p:cNvPr id="26" name="object 26"/>
          <p:cNvGrpSpPr/>
          <p:nvPr/>
        </p:nvGrpSpPr>
        <p:grpSpPr>
          <a:xfrm>
            <a:off x="13894883" y="5260082"/>
            <a:ext cx="1504950" cy="1504950"/>
            <a:chOff x="13894883" y="5260082"/>
            <a:chExt cx="1504950" cy="1504950"/>
          </a:xfrm>
        </p:grpSpPr>
        <p:sp>
          <p:nvSpPr>
            <p:cNvPr id="27" name="object 27"/>
            <p:cNvSpPr/>
            <p:nvPr/>
          </p:nvSpPr>
          <p:spPr>
            <a:xfrm>
              <a:off x="13894883" y="5260082"/>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0997D9"/>
            </a:solidFill>
          </p:spPr>
          <p:txBody>
            <a:bodyPr wrap="square" lIns="0" tIns="0" rIns="0" bIns="0" rtlCol="0"/>
            <a:lstStyle/>
            <a:p>
              <a:endParaRPr/>
            </a:p>
          </p:txBody>
        </p:sp>
        <p:sp>
          <p:nvSpPr>
            <p:cNvPr id="28" name="object 28"/>
            <p:cNvSpPr/>
            <p:nvPr/>
          </p:nvSpPr>
          <p:spPr>
            <a:xfrm>
              <a:off x="14003376" y="5385421"/>
              <a:ext cx="1051560" cy="1162050"/>
            </a:xfrm>
            <a:custGeom>
              <a:avLst/>
              <a:gdLst/>
              <a:ahLst/>
              <a:cxnLst/>
              <a:rect l="l" t="t" r="r" b="b"/>
              <a:pathLst>
                <a:path w="1051559" h="1162050">
                  <a:moveTo>
                    <a:pt x="87922" y="1866"/>
                  </a:moveTo>
                  <a:lnTo>
                    <a:pt x="46761" y="1866"/>
                  </a:lnTo>
                  <a:lnTo>
                    <a:pt x="0" y="57061"/>
                  </a:lnTo>
                  <a:lnTo>
                    <a:pt x="0" y="110375"/>
                  </a:lnTo>
                  <a:lnTo>
                    <a:pt x="939" y="110375"/>
                  </a:lnTo>
                  <a:lnTo>
                    <a:pt x="36474" y="72961"/>
                  </a:lnTo>
                  <a:lnTo>
                    <a:pt x="36474" y="304914"/>
                  </a:lnTo>
                  <a:lnTo>
                    <a:pt x="87922" y="304914"/>
                  </a:lnTo>
                  <a:lnTo>
                    <a:pt x="87922" y="72961"/>
                  </a:lnTo>
                  <a:lnTo>
                    <a:pt x="87922" y="1866"/>
                  </a:lnTo>
                  <a:close/>
                </a:path>
                <a:path w="1051559" h="1162050">
                  <a:moveTo>
                    <a:pt x="263766" y="215125"/>
                  </a:moveTo>
                  <a:lnTo>
                    <a:pt x="243192" y="215125"/>
                  </a:lnTo>
                  <a:lnTo>
                    <a:pt x="243192" y="90728"/>
                  </a:lnTo>
                  <a:lnTo>
                    <a:pt x="243192" y="939"/>
                  </a:lnTo>
                  <a:lnTo>
                    <a:pt x="195478" y="939"/>
                  </a:lnTo>
                  <a:lnTo>
                    <a:pt x="195478" y="90728"/>
                  </a:lnTo>
                  <a:lnTo>
                    <a:pt x="195478" y="216065"/>
                  </a:lnTo>
                  <a:lnTo>
                    <a:pt x="149656" y="216065"/>
                  </a:lnTo>
                  <a:lnTo>
                    <a:pt x="195478" y="90728"/>
                  </a:lnTo>
                  <a:lnTo>
                    <a:pt x="195478" y="939"/>
                  </a:lnTo>
                  <a:lnTo>
                    <a:pt x="192684" y="939"/>
                  </a:lnTo>
                  <a:lnTo>
                    <a:pt x="104762" y="223545"/>
                  </a:lnTo>
                  <a:lnTo>
                    <a:pt x="104762" y="255346"/>
                  </a:lnTo>
                  <a:lnTo>
                    <a:pt x="194551" y="255346"/>
                  </a:lnTo>
                  <a:lnTo>
                    <a:pt x="194551" y="304914"/>
                  </a:lnTo>
                  <a:lnTo>
                    <a:pt x="243192" y="304914"/>
                  </a:lnTo>
                  <a:lnTo>
                    <a:pt x="243192" y="255346"/>
                  </a:lnTo>
                  <a:lnTo>
                    <a:pt x="263766" y="255346"/>
                  </a:lnTo>
                  <a:lnTo>
                    <a:pt x="263766" y="216065"/>
                  </a:lnTo>
                  <a:lnTo>
                    <a:pt x="263766" y="215125"/>
                  </a:lnTo>
                  <a:close/>
                </a:path>
                <a:path w="1051559" h="1162050">
                  <a:moveTo>
                    <a:pt x="417156" y="106629"/>
                  </a:moveTo>
                  <a:lnTo>
                    <a:pt x="392836" y="106629"/>
                  </a:lnTo>
                  <a:lnTo>
                    <a:pt x="392836" y="939"/>
                  </a:lnTo>
                  <a:lnTo>
                    <a:pt x="372262" y="939"/>
                  </a:lnTo>
                  <a:lnTo>
                    <a:pt x="372262" y="123469"/>
                  </a:lnTo>
                  <a:lnTo>
                    <a:pt x="417156" y="123469"/>
                  </a:lnTo>
                  <a:lnTo>
                    <a:pt x="417156" y="106629"/>
                  </a:lnTo>
                  <a:close/>
                </a:path>
                <a:path w="1051559" h="1162050">
                  <a:moveTo>
                    <a:pt x="448030" y="939"/>
                  </a:moveTo>
                  <a:lnTo>
                    <a:pt x="427443" y="939"/>
                  </a:lnTo>
                  <a:lnTo>
                    <a:pt x="427443" y="123469"/>
                  </a:lnTo>
                  <a:lnTo>
                    <a:pt x="448030" y="123469"/>
                  </a:lnTo>
                  <a:lnTo>
                    <a:pt x="448030" y="939"/>
                  </a:lnTo>
                  <a:close/>
                </a:path>
                <a:path w="1051559" h="1162050">
                  <a:moveTo>
                    <a:pt x="463931" y="181457"/>
                  </a:moveTo>
                  <a:lnTo>
                    <a:pt x="446151" y="181457"/>
                  </a:lnTo>
                  <a:lnTo>
                    <a:pt x="436803" y="259092"/>
                  </a:lnTo>
                  <a:lnTo>
                    <a:pt x="432333" y="228219"/>
                  </a:lnTo>
                  <a:lnTo>
                    <a:pt x="425577" y="181457"/>
                  </a:lnTo>
                  <a:lnTo>
                    <a:pt x="408736" y="181457"/>
                  </a:lnTo>
                  <a:lnTo>
                    <a:pt x="398449" y="259092"/>
                  </a:lnTo>
                  <a:lnTo>
                    <a:pt x="389102" y="181457"/>
                  </a:lnTo>
                  <a:lnTo>
                    <a:pt x="369455" y="181457"/>
                  </a:lnTo>
                  <a:lnTo>
                    <a:pt x="386295" y="303987"/>
                  </a:lnTo>
                  <a:lnTo>
                    <a:pt x="405930" y="303987"/>
                  </a:lnTo>
                  <a:lnTo>
                    <a:pt x="412584" y="259092"/>
                  </a:lnTo>
                  <a:lnTo>
                    <a:pt x="417156" y="228219"/>
                  </a:lnTo>
                  <a:lnTo>
                    <a:pt x="428383" y="303987"/>
                  </a:lnTo>
                  <a:lnTo>
                    <a:pt x="448030" y="303987"/>
                  </a:lnTo>
                  <a:lnTo>
                    <a:pt x="453847" y="259092"/>
                  </a:lnTo>
                  <a:lnTo>
                    <a:pt x="463931" y="181457"/>
                  </a:lnTo>
                  <a:close/>
                </a:path>
                <a:path w="1051559" h="1162050">
                  <a:moveTo>
                    <a:pt x="509752" y="939"/>
                  </a:moveTo>
                  <a:lnTo>
                    <a:pt x="461124" y="939"/>
                  </a:lnTo>
                  <a:lnTo>
                    <a:pt x="461124" y="124396"/>
                  </a:lnTo>
                  <a:lnTo>
                    <a:pt x="481698" y="124396"/>
                  </a:lnTo>
                  <a:lnTo>
                    <a:pt x="481698" y="70154"/>
                  </a:lnTo>
                  <a:lnTo>
                    <a:pt x="502272" y="70154"/>
                  </a:lnTo>
                  <a:lnTo>
                    <a:pt x="502272" y="53314"/>
                  </a:lnTo>
                  <a:lnTo>
                    <a:pt x="481698" y="53314"/>
                  </a:lnTo>
                  <a:lnTo>
                    <a:pt x="481698" y="17767"/>
                  </a:lnTo>
                  <a:lnTo>
                    <a:pt x="509752" y="17767"/>
                  </a:lnTo>
                  <a:lnTo>
                    <a:pt x="509752" y="939"/>
                  </a:lnTo>
                  <a:close/>
                </a:path>
                <a:path w="1051559" h="1162050">
                  <a:moveTo>
                    <a:pt x="533133" y="304914"/>
                  </a:moveTo>
                  <a:lnTo>
                    <a:pt x="528853" y="282473"/>
                  </a:lnTo>
                  <a:lnTo>
                    <a:pt x="525640" y="265633"/>
                  </a:lnTo>
                  <a:lnTo>
                    <a:pt x="516178" y="216065"/>
                  </a:lnTo>
                  <a:lnTo>
                    <a:pt x="509752" y="182397"/>
                  </a:lnTo>
                  <a:lnTo>
                    <a:pt x="505079" y="182397"/>
                  </a:lnTo>
                  <a:lnTo>
                    <a:pt x="505079" y="265633"/>
                  </a:lnTo>
                  <a:lnTo>
                    <a:pt x="488238" y="265633"/>
                  </a:lnTo>
                  <a:lnTo>
                    <a:pt x="496658" y="216065"/>
                  </a:lnTo>
                  <a:lnTo>
                    <a:pt x="505079" y="265633"/>
                  </a:lnTo>
                  <a:lnTo>
                    <a:pt x="505079" y="182397"/>
                  </a:lnTo>
                  <a:lnTo>
                    <a:pt x="486371" y="182397"/>
                  </a:lnTo>
                  <a:lnTo>
                    <a:pt x="462991" y="304914"/>
                  </a:lnTo>
                  <a:lnTo>
                    <a:pt x="482625" y="304914"/>
                  </a:lnTo>
                  <a:lnTo>
                    <a:pt x="486371" y="282473"/>
                  </a:lnTo>
                  <a:lnTo>
                    <a:pt x="507885" y="282473"/>
                  </a:lnTo>
                  <a:lnTo>
                    <a:pt x="511632" y="304914"/>
                  </a:lnTo>
                  <a:lnTo>
                    <a:pt x="533133" y="304914"/>
                  </a:lnTo>
                  <a:close/>
                </a:path>
                <a:path w="1051559" h="1162050">
                  <a:moveTo>
                    <a:pt x="568680" y="939"/>
                  </a:moveTo>
                  <a:lnTo>
                    <a:pt x="519112" y="939"/>
                  </a:lnTo>
                  <a:lnTo>
                    <a:pt x="519112" y="124396"/>
                  </a:lnTo>
                  <a:lnTo>
                    <a:pt x="568680" y="124396"/>
                  </a:lnTo>
                  <a:lnTo>
                    <a:pt x="568680" y="107569"/>
                  </a:lnTo>
                  <a:lnTo>
                    <a:pt x="539686" y="107569"/>
                  </a:lnTo>
                  <a:lnTo>
                    <a:pt x="539686" y="70154"/>
                  </a:lnTo>
                  <a:lnTo>
                    <a:pt x="560260" y="70154"/>
                  </a:lnTo>
                  <a:lnTo>
                    <a:pt x="560260" y="53314"/>
                  </a:lnTo>
                  <a:lnTo>
                    <a:pt x="539686" y="53314"/>
                  </a:lnTo>
                  <a:lnTo>
                    <a:pt x="539686" y="17767"/>
                  </a:lnTo>
                  <a:lnTo>
                    <a:pt x="568680" y="17767"/>
                  </a:lnTo>
                  <a:lnTo>
                    <a:pt x="568680" y="939"/>
                  </a:lnTo>
                  <a:close/>
                </a:path>
                <a:path w="1051559" h="1162050">
                  <a:moveTo>
                    <a:pt x="583653" y="181457"/>
                  </a:moveTo>
                  <a:lnTo>
                    <a:pt x="529399" y="181457"/>
                  </a:lnTo>
                  <a:lnTo>
                    <a:pt x="529399" y="198297"/>
                  </a:lnTo>
                  <a:lnTo>
                    <a:pt x="546239" y="198297"/>
                  </a:lnTo>
                  <a:lnTo>
                    <a:pt x="546239" y="303987"/>
                  </a:lnTo>
                  <a:lnTo>
                    <a:pt x="566813" y="303987"/>
                  </a:lnTo>
                  <a:lnTo>
                    <a:pt x="566813" y="198297"/>
                  </a:lnTo>
                  <a:lnTo>
                    <a:pt x="583653" y="198297"/>
                  </a:lnTo>
                  <a:lnTo>
                    <a:pt x="583653" y="181457"/>
                  </a:lnTo>
                  <a:close/>
                </a:path>
                <a:path w="1051559" h="1162050">
                  <a:moveTo>
                    <a:pt x="642569" y="181457"/>
                  </a:moveTo>
                  <a:lnTo>
                    <a:pt x="593001" y="181457"/>
                  </a:lnTo>
                  <a:lnTo>
                    <a:pt x="593001" y="304914"/>
                  </a:lnTo>
                  <a:lnTo>
                    <a:pt x="642569" y="304914"/>
                  </a:lnTo>
                  <a:lnTo>
                    <a:pt x="642569" y="288086"/>
                  </a:lnTo>
                  <a:lnTo>
                    <a:pt x="613575" y="288086"/>
                  </a:lnTo>
                  <a:lnTo>
                    <a:pt x="613575" y="250672"/>
                  </a:lnTo>
                  <a:lnTo>
                    <a:pt x="634161" y="250672"/>
                  </a:lnTo>
                  <a:lnTo>
                    <a:pt x="634161" y="233832"/>
                  </a:lnTo>
                  <a:lnTo>
                    <a:pt x="613575" y="233832"/>
                  </a:lnTo>
                  <a:lnTo>
                    <a:pt x="613575" y="198297"/>
                  </a:lnTo>
                  <a:lnTo>
                    <a:pt x="642569" y="198297"/>
                  </a:lnTo>
                  <a:lnTo>
                    <a:pt x="642569" y="181457"/>
                  </a:lnTo>
                  <a:close/>
                </a:path>
                <a:path w="1051559" h="1162050">
                  <a:moveTo>
                    <a:pt x="666889" y="80441"/>
                  </a:moveTo>
                  <a:lnTo>
                    <a:pt x="651929" y="59867"/>
                  </a:lnTo>
                  <a:lnTo>
                    <a:pt x="660349" y="57061"/>
                  </a:lnTo>
                  <a:lnTo>
                    <a:pt x="662482" y="53314"/>
                  </a:lnTo>
                  <a:lnTo>
                    <a:pt x="664083" y="50507"/>
                  </a:lnTo>
                  <a:lnTo>
                    <a:pt x="664083" y="28067"/>
                  </a:lnTo>
                  <a:lnTo>
                    <a:pt x="647255" y="2336"/>
                  </a:lnTo>
                  <a:lnTo>
                    <a:pt x="647255" y="72021"/>
                  </a:lnTo>
                  <a:lnTo>
                    <a:pt x="647255" y="103822"/>
                  </a:lnTo>
                  <a:lnTo>
                    <a:pt x="643509" y="107569"/>
                  </a:lnTo>
                  <a:lnTo>
                    <a:pt x="627608" y="107569"/>
                  </a:lnTo>
                  <a:lnTo>
                    <a:pt x="627608" y="69215"/>
                  </a:lnTo>
                  <a:lnTo>
                    <a:pt x="636955" y="68275"/>
                  </a:lnTo>
                  <a:lnTo>
                    <a:pt x="644448" y="68275"/>
                  </a:lnTo>
                  <a:lnTo>
                    <a:pt x="647255" y="72021"/>
                  </a:lnTo>
                  <a:lnTo>
                    <a:pt x="647255" y="2336"/>
                  </a:lnTo>
                  <a:lnTo>
                    <a:pt x="644448" y="1955"/>
                  </a:lnTo>
                  <a:lnTo>
                    <a:pt x="644448" y="21513"/>
                  </a:lnTo>
                  <a:lnTo>
                    <a:pt x="644448" y="49568"/>
                  </a:lnTo>
                  <a:lnTo>
                    <a:pt x="641642" y="53314"/>
                  </a:lnTo>
                  <a:lnTo>
                    <a:pt x="626668" y="53314"/>
                  </a:lnTo>
                  <a:lnTo>
                    <a:pt x="626668" y="17767"/>
                  </a:lnTo>
                  <a:lnTo>
                    <a:pt x="641642" y="17767"/>
                  </a:lnTo>
                  <a:lnTo>
                    <a:pt x="644448" y="21513"/>
                  </a:lnTo>
                  <a:lnTo>
                    <a:pt x="644448" y="1955"/>
                  </a:lnTo>
                  <a:lnTo>
                    <a:pt x="636955" y="939"/>
                  </a:lnTo>
                  <a:lnTo>
                    <a:pt x="607034" y="939"/>
                  </a:lnTo>
                  <a:lnTo>
                    <a:pt x="607034" y="123469"/>
                  </a:lnTo>
                  <a:lnTo>
                    <a:pt x="638835" y="123469"/>
                  </a:lnTo>
                  <a:lnTo>
                    <a:pt x="651903" y="121729"/>
                  </a:lnTo>
                  <a:lnTo>
                    <a:pt x="660577" y="116573"/>
                  </a:lnTo>
                  <a:lnTo>
                    <a:pt x="665403" y="108077"/>
                  </a:lnTo>
                  <a:lnTo>
                    <a:pt x="665467" y="107569"/>
                  </a:lnTo>
                  <a:lnTo>
                    <a:pt x="666889" y="96342"/>
                  </a:lnTo>
                  <a:lnTo>
                    <a:pt x="666889" y="80441"/>
                  </a:lnTo>
                  <a:close/>
                </a:path>
                <a:path w="1051559" h="1162050">
                  <a:moveTo>
                    <a:pt x="714590" y="303987"/>
                  </a:moveTo>
                  <a:lnTo>
                    <a:pt x="694956" y="247865"/>
                  </a:lnTo>
                  <a:lnTo>
                    <a:pt x="702716" y="244868"/>
                  </a:lnTo>
                  <a:lnTo>
                    <a:pt x="707936" y="240030"/>
                  </a:lnTo>
                  <a:lnTo>
                    <a:pt x="709396" y="236639"/>
                  </a:lnTo>
                  <a:lnTo>
                    <a:pt x="710869" y="233260"/>
                  </a:lnTo>
                  <a:lnTo>
                    <a:pt x="711784" y="224485"/>
                  </a:lnTo>
                  <a:lnTo>
                    <a:pt x="711784" y="208584"/>
                  </a:lnTo>
                  <a:lnTo>
                    <a:pt x="710438" y="198297"/>
                  </a:lnTo>
                  <a:lnTo>
                    <a:pt x="710298" y="197243"/>
                  </a:lnTo>
                  <a:lnTo>
                    <a:pt x="705472" y="188709"/>
                  </a:lnTo>
                  <a:lnTo>
                    <a:pt x="696798" y="183324"/>
                  </a:lnTo>
                  <a:lnTo>
                    <a:pt x="691210" y="182537"/>
                  </a:lnTo>
                  <a:lnTo>
                    <a:pt x="691210" y="202031"/>
                  </a:lnTo>
                  <a:lnTo>
                    <a:pt x="691210" y="232905"/>
                  </a:lnTo>
                  <a:lnTo>
                    <a:pt x="688403" y="236639"/>
                  </a:lnTo>
                  <a:lnTo>
                    <a:pt x="674370" y="236639"/>
                  </a:lnTo>
                  <a:lnTo>
                    <a:pt x="674370" y="198297"/>
                  </a:lnTo>
                  <a:lnTo>
                    <a:pt x="688403" y="198297"/>
                  </a:lnTo>
                  <a:lnTo>
                    <a:pt x="691210" y="202031"/>
                  </a:lnTo>
                  <a:lnTo>
                    <a:pt x="691210" y="182537"/>
                  </a:lnTo>
                  <a:lnTo>
                    <a:pt x="683729" y="181457"/>
                  </a:lnTo>
                  <a:lnTo>
                    <a:pt x="653796" y="181457"/>
                  </a:lnTo>
                  <a:lnTo>
                    <a:pt x="653796" y="303987"/>
                  </a:lnTo>
                  <a:lnTo>
                    <a:pt x="674370" y="303987"/>
                  </a:lnTo>
                  <a:lnTo>
                    <a:pt x="674370" y="247865"/>
                  </a:lnTo>
                  <a:lnTo>
                    <a:pt x="693077" y="303987"/>
                  </a:lnTo>
                  <a:lnTo>
                    <a:pt x="714590" y="303987"/>
                  </a:lnTo>
                  <a:close/>
                </a:path>
                <a:path w="1051559" h="1162050">
                  <a:moveTo>
                    <a:pt x="725817" y="939"/>
                  </a:moveTo>
                  <a:lnTo>
                    <a:pt x="676249" y="939"/>
                  </a:lnTo>
                  <a:lnTo>
                    <a:pt x="676249" y="124396"/>
                  </a:lnTo>
                  <a:lnTo>
                    <a:pt x="725817" y="124396"/>
                  </a:lnTo>
                  <a:lnTo>
                    <a:pt x="725817" y="107569"/>
                  </a:lnTo>
                  <a:lnTo>
                    <a:pt x="696823" y="107569"/>
                  </a:lnTo>
                  <a:lnTo>
                    <a:pt x="696823" y="70154"/>
                  </a:lnTo>
                  <a:lnTo>
                    <a:pt x="717397" y="70154"/>
                  </a:lnTo>
                  <a:lnTo>
                    <a:pt x="717397" y="53314"/>
                  </a:lnTo>
                  <a:lnTo>
                    <a:pt x="696823" y="53314"/>
                  </a:lnTo>
                  <a:lnTo>
                    <a:pt x="696823" y="17767"/>
                  </a:lnTo>
                  <a:lnTo>
                    <a:pt x="725817" y="17767"/>
                  </a:lnTo>
                  <a:lnTo>
                    <a:pt x="725817" y="939"/>
                  </a:lnTo>
                  <a:close/>
                </a:path>
                <a:path w="1051559" h="1162050">
                  <a:moveTo>
                    <a:pt x="783805" y="106629"/>
                  </a:moveTo>
                  <a:lnTo>
                    <a:pt x="759485" y="106629"/>
                  </a:lnTo>
                  <a:lnTo>
                    <a:pt x="759485" y="939"/>
                  </a:lnTo>
                  <a:lnTo>
                    <a:pt x="738911" y="939"/>
                  </a:lnTo>
                  <a:lnTo>
                    <a:pt x="738911" y="123469"/>
                  </a:lnTo>
                  <a:lnTo>
                    <a:pt x="783805" y="123469"/>
                  </a:lnTo>
                  <a:lnTo>
                    <a:pt x="783805" y="106629"/>
                  </a:lnTo>
                  <a:close/>
                </a:path>
                <a:path w="1051559" h="1162050">
                  <a:moveTo>
                    <a:pt x="854887" y="32740"/>
                  </a:moveTo>
                  <a:lnTo>
                    <a:pt x="833386" y="1828"/>
                  </a:lnTo>
                  <a:lnTo>
                    <a:pt x="833386" y="21513"/>
                  </a:lnTo>
                  <a:lnTo>
                    <a:pt x="833386" y="102882"/>
                  </a:lnTo>
                  <a:lnTo>
                    <a:pt x="830580" y="108496"/>
                  </a:lnTo>
                  <a:lnTo>
                    <a:pt x="815606" y="108496"/>
                  </a:lnTo>
                  <a:lnTo>
                    <a:pt x="812800" y="102882"/>
                  </a:lnTo>
                  <a:lnTo>
                    <a:pt x="812800" y="21513"/>
                  </a:lnTo>
                  <a:lnTo>
                    <a:pt x="815606" y="15900"/>
                  </a:lnTo>
                  <a:lnTo>
                    <a:pt x="830580" y="15900"/>
                  </a:lnTo>
                  <a:lnTo>
                    <a:pt x="833386" y="21513"/>
                  </a:lnTo>
                  <a:lnTo>
                    <a:pt x="833386" y="1828"/>
                  </a:lnTo>
                  <a:lnTo>
                    <a:pt x="794029" y="19342"/>
                  </a:lnTo>
                  <a:lnTo>
                    <a:pt x="792226" y="32740"/>
                  </a:lnTo>
                  <a:lnTo>
                    <a:pt x="792226" y="92595"/>
                  </a:lnTo>
                  <a:lnTo>
                    <a:pt x="794029" y="105600"/>
                  </a:lnTo>
                  <a:lnTo>
                    <a:pt x="799592" y="115989"/>
                  </a:lnTo>
                  <a:lnTo>
                    <a:pt x="809193" y="122847"/>
                  </a:lnTo>
                  <a:lnTo>
                    <a:pt x="823087" y="125336"/>
                  </a:lnTo>
                  <a:lnTo>
                    <a:pt x="837526" y="122847"/>
                  </a:lnTo>
                  <a:lnTo>
                    <a:pt x="847407" y="115989"/>
                  </a:lnTo>
                  <a:lnTo>
                    <a:pt x="851496" y="108496"/>
                  </a:lnTo>
                  <a:lnTo>
                    <a:pt x="853084" y="105600"/>
                  </a:lnTo>
                  <a:lnTo>
                    <a:pt x="854887" y="92595"/>
                  </a:lnTo>
                  <a:lnTo>
                    <a:pt x="854887" y="32740"/>
                  </a:lnTo>
                  <a:close/>
                </a:path>
                <a:path w="1051559" h="1162050">
                  <a:moveTo>
                    <a:pt x="955916" y="939"/>
                  </a:moveTo>
                  <a:lnTo>
                    <a:pt x="938136" y="939"/>
                  </a:lnTo>
                  <a:lnTo>
                    <a:pt x="928789" y="78574"/>
                  </a:lnTo>
                  <a:lnTo>
                    <a:pt x="924318" y="47701"/>
                  </a:lnTo>
                  <a:lnTo>
                    <a:pt x="917562" y="939"/>
                  </a:lnTo>
                  <a:lnTo>
                    <a:pt x="900722" y="939"/>
                  </a:lnTo>
                  <a:lnTo>
                    <a:pt x="890435" y="78574"/>
                  </a:lnTo>
                  <a:lnTo>
                    <a:pt x="881087" y="939"/>
                  </a:lnTo>
                  <a:lnTo>
                    <a:pt x="861441" y="939"/>
                  </a:lnTo>
                  <a:lnTo>
                    <a:pt x="878281" y="123469"/>
                  </a:lnTo>
                  <a:lnTo>
                    <a:pt x="897915" y="123469"/>
                  </a:lnTo>
                  <a:lnTo>
                    <a:pt x="904570" y="78574"/>
                  </a:lnTo>
                  <a:lnTo>
                    <a:pt x="909142" y="47701"/>
                  </a:lnTo>
                  <a:lnTo>
                    <a:pt x="920369" y="123469"/>
                  </a:lnTo>
                  <a:lnTo>
                    <a:pt x="940003" y="123469"/>
                  </a:lnTo>
                  <a:lnTo>
                    <a:pt x="945832" y="78574"/>
                  </a:lnTo>
                  <a:lnTo>
                    <a:pt x="955916" y="939"/>
                  </a:lnTo>
                  <a:close/>
                </a:path>
                <a:path w="1051559" h="1162050">
                  <a:moveTo>
                    <a:pt x="1045705" y="623862"/>
                  </a:moveTo>
                  <a:lnTo>
                    <a:pt x="1043825" y="621995"/>
                  </a:lnTo>
                  <a:lnTo>
                    <a:pt x="1039152" y="621995"/>
                  </a:lnTo>
                  <a:lnTo>
                    <a:pt x="1038225" y="622935"/>
                  </a:lnTo>
                  <a:lnTo>
                    <a:pt x="1037285" y="622935"/>
                  </a:lnTo>
                  <a:lnTo>
                    <a:pt x="1009154" y="634123"/>
                  </a:lnTo>
                  <a:lnTo>
                    <a:pt x="966546" y="640943"/>
                  </a:lnTo>
                  <a:lnTo>
                    <a:pt x="948474" y="638022"/>
                  </a:lnTo>
                  <a:lnTo>
                    <a:pt x="915352" y="632663"/>
                  </a:lnTo>
                  <a:lnTo>
                    <a:pt x="861441" y="598614"/>
                  </a:lnTo>
                  <a:lnTo>
                    <a:pt x="859574" y="596747"/>
                  </a:lnTo>
                  <a:lnTo>
                    <a:pt x="858634" y="596747"/>
                  </a:lnTo>
                  <a:lnTo>
                    <a:pt x="858634" y="595807"/>
                  </a:lnTo>
                  <a:lnTo>
                    <a:pt x="854887" y="595807"/>
                  </a:lnTo>
                  <a:lnTo>
                    <a:pt x="853020" y="597674"/>
                  </a:lnTo>
                  <a:lnTo>
                    <a:pt x="831621" y="611695"/>
                  </a:lnTo>
                  <a:lnTo>
                    <a:pt x="796023" y="628307"/>
                  </a:lnTo>
                  <a:lnTo>
                    <a:pt x="750455" y="638022"/>
                  </a:lnTo>
                  <a:lnTo>
                    <a:pt x="699147" y="631291"/>
                  </a:lnTo>
                  <a:lnTo>
                    <a:pt x="646315" y="598614"/>
                  </a:lnTo>
                  <a:lnTo>
                    <a:pt x="644448" y="596747"/>
                  </a:lnTo>
                  <a:lnTo>
                    <a:pt x="640702" y="596747"/>
                  </a:lnTo>
                  <a:lnTo>
                    <a:pt x="638835" y="597674"/>
                  </a:lnTo>
                  <a:lnTo>
                    <a:pt x="637895" y="597674"/>
                  </a:lnTo>
                  <a:lnTo>
                    <a:pt x="636955" y="598614"/>
                  </a:lnTo>
                  <a:lnTo>
                    <a:pt x="584123" y="631291"/>
                  </a:lnTo>
                  <a:lnTo>
                    <a:pt x="532815" y="638022"/>
                  </a:lnTo>
                  <a:lnTo>
                    <a:pt x="487260" y="628307"/>
                  </a:lnTo>
                  <a:lnTo>
                    <a:pt x="451662" y="611695"/>
                  </a:lnTo>
                  <a:lnTo>
                    <a:pt x="430250" y="597674"/>
                  </a:lnTo>
                  <a:lnTo>
                    <a:pt x="429323" y="596747"/>
                  </a:lnTo>
                  <a:lnTo>
                    <a:pt x="429323" y="595807"/>
                  </a:lnTo>
                  <a:lnTo>
                    <a:pt x="424637" y="595807"/>
                  </a:lnTo>
                  <a:lnTo>
                    <a:pt x="421830" y="598614"/>
                  </a:lnTo>
                  <a:lnTo>
                    <a:pt x="367525" y="632663"/>
                  </a:lnTo>
                  <a:lnTo>
                    <a:pt x="316382" y="640943"/>
                  </a:lnTo>
                  <a:lnTo>
                    <a:pt x="273989" y="634123"/>
                  </a:lnTo>
                  <a:lnTo>
                    <a:pt x="245986" y="622935"/>
                  </a:lnTo>
                  <a:lnTo>
                    <a:pt x="245059" y="622935"/>
                  </a:lnTo>
                  <a:lnTo>
                    <a:pt x="244119" y="621995"/>
                  </a:lnTo>
                  <a:lnTo>
                    <a:pt x="239445" y="621995"/>
                  </a:lnTo>
                  <a:lnTo>
                    <a:pt x="237578" y="623862"/>
                  </a:lnTo>
                  <a:lnTo>
                    <a:pt x="237578" y="663155"/>
                  </a:lnTo>
                  <a:lnTo>
                    <a:pt x="239445" y="665022"/>
                  </a:lnTo>
                  <a:lnTo>
                    <a:pt x="287464" y="693026"/>
                  </a:lnTo>
                  <a:lnTo>
                    <a:pt x="332041" y="696645"/>
                  </a:lnTo>
                  <a:lnTo>
                    <a:pt x="370357" y="684961"/>
                  </a:lnTo>
                  <a:lnTo>
                    <a:pt x="399669" y="667029"/>
                  </a:lnTo>
                  <a:lnTo>
                    <a:pt x="417156" y="651929"/>
                  </a:lnTo>
                  <a:lnTo>
                    <a:pt x="417156" y="650989"/>
                  </a:lnTo>
                  <a:lnTo>
                    <a:pt x="418096" y="650989"/>
                  </a:lnTo>
                  <a:lnTo>
                    <a:pt x="419023" y="650062"/>
                  </a:lnTo>
                  <a:lnTo>
                    <a:pt x="421830" y="650062"/>
                  </a:lnTo>
                  <a:lnTo>
                    <a:pt x="423710" y="650989"/>
                  </a:lnTo>
                  <a:lnTo>
                    <a:pt x="424637" y="650989"/>
                  </a:lnTo>
                  <a:lnTo>
                    <a:pt x="480669" y="686727"/>
                  </a:lnTo>
                  <a:lnTo>
                    <a:pt x="533857" y="694232"/>
                  </a:lnTo>
                  <a:lnTo>
                    <a:pt x="580275" y="683856"/>
                  </a:lnTo>
                  <a:lnTo>
                    <a:pt x="615962" y="665988"/>
                  </a:lnTo>
                  <a:lnTo>
                    <a:pt x="636955" y="650989"/>
                  </a:lnTo>
                  <a:lnTo>
                    <a:pt x="637895" y="650062"/>
                  </a:lnTo>
                  <a:lnTo>
                    <a:pt x="638835" y="649122"/>
                  </a:lnTo>
                  <a:lnTo>
                    <a:pt x="642569" y="649122"/>
                  </a:lnTo>
                  <a:lnTo>
                    <a:pt x="644448" y="650989"/>
                  </a:lnTo>
                  <a:lnTo>
                    <a:pt x="665441" y="665988"/>
                  </a:lnTo>
                  <a:lnTo>
                    <a:pt x="701128" y="683856"/>
                  </a:lnTo>
                  <a:lnTo>
                    <a:pt x="747547" y="694232"/>
                  </a:lnTo>
                  <a:lnTo>
                    <a:pt x="800747" y="686727"/>
                  </a:lnTo>
                  <a:lnTo>
                    <a:pt x="856767" y="650989"/>
                  </a:lnTo>
                  <a:lnTo>
                    <a:pt x="857694" y="650062"/>
                  </a:lnTo>
                  <a:lnTo>
                    <a:pt x="862380" y="650062"/>
                  </a:lnTo>
                  <a:lnTo>
                    <a:pt x="863307" y="650989"/>
                  </a:lnTo>
                  <a:lnTo>
                    <a:pt x="864247" y="650989"/>
                  </a:lnTo>
                  <a:lnTo>
                    <a:pt x="864247" y="651929"/>
                  </a:lnTo>
                  <a:lnTo>
                    <a:pt x="881761" y="667029"/>
                  </a:lnTo>
                  <a:lnTo>
                    <a:pt x="911161" y="684961"/>
                  </a:lnTo>
                  <a:lnTo>
                    <a:pt x="949769" y="696645"/>
                  </a:lnTo>
                  <a:lnTo>
                    <a:pt x="994892" y="693026"/>
                  </a:lnTo>
                  <a:lnTo>
                    <a:pt x="1043825" y="665022"/>
                  </a:lnTo>
                  <a:lnTo>
                    <a:pt x="1045705" y="663155"/>
                  </a:lnTo>
                  <a:lnTo>
                    <a:pt x="1045705" y="650062"/>
                  </a:lnTo>
                  <a:lnTo>
                    <a:pt x="1045705" y="649122"/>
                  </a:lnTo>
                  <a:lnTo>
                    <a:pt x="1045705" y="640943"/>
                  </a:lnTo>
                  <a:lnTo>
                    <a:pt x="1045705" y="623862"/>
                  </a:lnTo>
                  <a:close/>
                </a:path>
                <a:path w="1051559" h="1162050">
                  <a:moveTo>
                    <a:pt x="1046632" y="500405"/>
                  </a:moveTo>
                  <a:lnTo>
                    <a:pt x="1044765" y="498538"/>
                  </a:lnTo>
                  <a:lnTo>
                    <a:pt x="1040091" y="498538"/>
                  </a:lnTo>
                  <a:lnTo>
                    <a:pt x="1039152" y="499465"/>
                  </a:lnTo>
                  <a:lnTo>
                    <a:pt x="1038225" y="499465"/>
                  </a:lnTo>
                  <a:lnTo>
                    <a:pt x="1010081" y="510667"/>
                  </a:lnTo>
                  <a:lnTo>
                    <a:pt x="967486" y="517474"/>
                  </a:lnTo>
                  <a:lnTo>
                    <a:pt x="955205" y="515493"/>
                  </a:lnTo>
                  <a:lnTo>
                    <a:pt x="916292" y="509206"/>
                  </a:lnTo>
                  <a:lnTo>
                    <a:pt x="862380" y="475145"/>
                  </a:lnTo>
                  <a:lnTo>
                    <a:pt x="860501" y="473278"/>
                  </a:lnTo>
                  <a:lnTo>
                    <a:pt x="855827" y="473278"/>
                  </a:lnTo>
                  <a:lnTo>
                    <a:pt x="853960" y="475145"/>
                  </a:lnTo>
                  <a:lnTo>
                    <a:pt x="832548" y="489165"/>
                  </a:lnTo>
                  <a:lnTo>
                    <a:pt x="796950" y="505790"/>
                  </a:lnTo>
                  <a:lnTo>
                    <a:pt x="751395" y="515493"/>
                  </a:lnTo>
                  <a:lnTo>
                    <a:pt x="700087" y="508762"/>
                  </a:lnTo>
                  <a:lnTo>
                    <a:pt x="647255" y="476084"/>
                  </a:lnTo>
                  <a:lnTo>
                    <a:pt x="644448" y="473278"/>
                  </a:lnTo>
                  <a:lnTo>
                    <a:pt x="641642" y="473278"/>
                  </a:lnTo>
                  <a:lnTo>
                    <a:pt x="639762" y="474218"/>
                  </a:lnTo>
                  <a:lnTo>
                    <a:pt x="637895" y="476084"/>
                  </a:lnTo>
                  <a:lnTo>
                    <a:pt x="585063" y="508762"/>
                  </a:lnTo>
                  <a:lnTo>
                    <a:pt x="533755" y="515493"/>
                  </a:lnTo>
                  <a:lnTo>
                    <a:pt x="488188" y="505790"/>
                  </a:lnTo>
                  <a:lnTo>
                    <a:pt x="452602" y="489165"/>
                  </a:lnTo>
                  <a:lnTo>
                    <a:pt x="430250" y="474218"/>
                  </a:lnTo>
                  <a:lnTo>
                    <a:pt x="430250" y="473278"/>
                  </a:lnTo>
                  <a:lnTo>
                    <a:pt x="424637" y="473278"/>
                  </a:lnTo>
                  <a:lnTo>
                    <a:pt x="422770" y="475145"/>
                  </a:lnTo>
                  <a:lnTo>
                    <a:pt x="368465" y="509600"/>
                  </a:lnTo>
                  <a:lnTo>
                    <a:pt x="317309" y="517829"/>
                  </a:lnTo>
                  <a:lnTo>
                    <a:pt x="274929" y="510794"/>
                  </a:lnTo>
                  <a:lnTo>
                    <a:pt x="246926" y="499465"/>
                  </a:lnTo>
                  <a:lnTo>
                    <a:pt x="244119" y="499465"/>
                  </a:lnTo>
                  <a:lnTo>
                    <a:pt x="243192" y="498538"/>
                  </a:lnTo>
                  <a:lnTo>
                    <a:pt x="238506" y="498538"/>
                  </a:lnTo>
                  <a:lnTo>
                    <a:pt x="236639" y="500405"/>
                  </a:lnTo>
                  <a:lnTo>
                    <a:pt x="236639" y="539686"/>
                  </a:lnTo>
                  <a:lnTo>
                    <a:pt x="238506" y="541553"/>
                  </a:lnTo>
                  <a:lnTo>
                    <a:pt x="287362" y="569556"/>
                  </a:lnTo>
                  <a:lnTo>
                    <a:pt x="332295" y="573176"/>
                  </a:lnTo>
                  <a:lnTo>
                    <a:pt x="370776" y="561492"/>
                  </a:lnTo>
                  <a:lnTo>
                    <a:pt x="400227" y="543560"/>
                  </a:lnTo>
                  <a:lnTo>
                    <a:pt x="418096" y="528459"/>
                  </a:lnTo>
                  <a:lnTo>
                    <a:pt x="418096" y="527532"/>
                  </a:lnTo>
                  <a:lnTo>
                    <a:pt x="419023" y="527532"/>
                  </a:lnTo>
                  <a:lnTo>
                    <a:pt x="419963" y="526592"/>
                  </a:lnTo>
                  <a:lnTo>
                    <a:pt x="422770" y="526592"/>
                  </a:lnTo>
                  <a:lnTo>
                    <a:pt x="424637" y="527532"/>
                  </a:lnTo>
                  <a:lnTo>
                    <a:pt x="425577" y="527532"/>
                  </a:lnTo>
                  <a:lnTo>
                    <a:pt x="481596" y="563270"/>
                  </a:lnTo>
                  <a:lnTo>
                    <a:pt x="534797" y="570763"/>
                  </a:lnTo>
                  <a:lnTo>
                    <a:pt x="581202" y="560387"/>
                  </a:lnTo>
                  <a:lnTo>
                    <a:pt x="616889" y="542518"/>
                  </a:lnTo>
                  <a:lnTo>
                    <a:pt x="637895" y="527532"/>
                  </a:lnTo>
                  <a:lnTo>
                    <a:pt x="638835" y="526592"/>
                  </a:lnTo>
                  <a:lnTo>
                    <a:pt x="639762" y="525653"/>
                  </a:lnTo>
                  <a:lnTo>
                    <a:pt x="643509" y="525653"/>
                  </a:lnTo>
                  <a:lnTo>
                    <a:pt x="645375" y="527532"/>
                  </a:lnTo>
                  <a:lnTo>
                    <a:pt x="666381" y="542518"/>
                  </a:lnTo>
                  <a:lnTo>
                    <a:pt x="702068" y="560387"/>
                  </a:lnTo>
                  <a:lnTo>
                    <a:pt x="748487" y="570763"/>
                  </a:lnTo>
                  <a:lnTo>
                    <a:pt x="801674" y="563270"/>
                  </a:lnTo>
                  <a:lnTo>
                    <a:pt x="857694" y="527532"/>
                  </a:lnTo>
                  <a:lnTo>
                    <a:pt x="858634" y="526592"/>
                  </a:lnTo>
                  <a:lnTo>
                    <a:pt x="863307" y="526592"/>
                  </a:lnTo>
                  <a:lnTo>
                    <a:pt x="864247" y="527532"/>
                  </a:lnTo>
                  <a:lnTo>
                    <a:pt x="865187" y="527532"/>
                  </a:lnTo>
                  <a:lnTo>
                    <a:pt x="865187" y="528459"/>
                  </a:lnTo>
                  <a:lnTo>
                    <a:pt x="882688" y="543560"/>
                  </a:lnTo>
                  <a:lnTo>
                    <a:pt x="912101" y="561492"/>
                  </a:lnTo>
                  <a:lnTo>
                    <a:pt x="950709" y="573176"/>
                  </a:lnTo>
                  <a:lnTo>
                    <a:pt x="995832" y="569556"/>
                  </a:lnTo>
                  <a:lnTo>
                    <a:pt x="1044765" y="541553"/>
                  </a:lnTo>
                  <a:lnTo>
                    <a:pt x="1046632" y="539686"/>
                  </a:lnTo>
                  <a:lnTo>
                    <a:pt x="1046632" y="526592"/>
                  </a:lnTo>
                  <a:lnTo>
                    <a:pt x="1046632" y="525653"/>
                  </a:lnTo>
                  <a:lnTo>
                    <a:pt x="1046632" y="517829"/>
                  </a:lnTo>
                  <a:lnTo>
                    <a:pt x="1046632" y="517474"/>
                  </a:lnTo>
                  <a:lnTo>
                    <a:pt x="1046632" y="500405"/>
                  </a:lnTo>
                  <a:close/>
                </a:path>
                <a:path w="1051559" h="1162050">
                  <a:moveTo>
                    <a:pt x="1051318" y="974623"/>
                  </a:moveTo>
                  <a:lnTo>
                    <a:pt x="1050378" y="973683"/>
                  </a:lnTo>
                  <a:lnTo>
                    <a:pt x="1038606" y="958634"/>
                  </a:lnTo>
                  <a:lnTo>
                    <a:pt x="1017739" y="934681"/>
                  </a:lnTo>
                  <a:lnTo>
                    <a:pt x="988441" y="905167"/>
                  </a:lnTo>
                  <a:lnTo>
                    <a:pt x="978865" y="896988"/>
                  </a:lnTo>
                  <a:lnTo>
                    <a:pt x="951344" y="873480"/>
                  </a:lnTo>
                  <a:lnTo>
                    <a:pt x="907110" y="842987"/>
                  </a:lnTo>
                  <a:lnTo>
                    <a:pt x="882954" y="830630"/>
                  </a:lnTo>
                  <a:lnTo>
                    <a:pt x="882954" y="946556"/>
                  </a:lnTo>
                  <a:lnTo>
                    <a:pt x="879005" y="966292"/>
                  </a:lnTo>
                  <a:lnTo>
                    <a:pt x="868222" y="982332"/>
                  </a:lnTo>
                  <a:lnTo>
                    <a:pt x="852170" y="993114"/>
                  </a:lnTo>
                  <a:lnTo>
                    <a:pt x="832446" y="997064"/>
                  </a:lnTo>
                  <a:lnTo>
                    <a:pt x="812711" y="993114"/>
                  </a:lnTo>
                  <a:lnTo>
                    <a:pt x="796671" y="982332"/>
                  </a:lnTo>
                  <a:lnTo>
                    <a:pt x="785888" y="966292"/>
                  </a:lnTo>
                  <a:lnTo>
                    <a:pt x="781939" y="946556"/>
                  </a:lnTo>
                  <a:lnTo>
                    <a:pt x="785799" y="927366"/>
                  </a:lnTo>
                  <a:lnTo>
                    <a:pt x="785926" y="926922"/>
                  </a:lnTo>
                  <a:lnTo>
                    <a:pt x="796671" y="911250"/>
                  </a:lnTo>
                  <a:lnTo>
                    <a:pt x="812711" y="900785"/>
                  </a:lnTo>
                  <a:lnTo>
                    <a:pt x="832446" y="896988"/>
                  </a:lnTo>
                  <a:lnTo>
                    <a:pt x="852170" y="900912"/>
                  </a:lnTo>
                  <a:lnTo>
                    <a:pt x="868222" y="911606"/>
                  </a:lnTo>
                  <a:lnTo>
                    <a:pt x="879005" y="927366"/>
                  </a:lnTo>
                  <a:lnTo>
                    <a:pt x="882954" y="946556"/>
                  </a:lnTo>
                  <a:lnTo>
                    <a:pt x="882954" y="830630"/>
                  </a:lnTo>
                  <a:lnTo>
                    <a:pt x="856373" y="817029"/>
                  </a:lnTo>
                  <a:lnTo>
                    <a:pt x="799782" y="798995"/>
                  </a:lnTo>
                  <a:lnTo>
                    <a:pt x="737971" y="792226"/>
                  </a:lnTo>
                  <a:lnTo>
                    <a:pt x="627011" y="813269"/>
                  </a:lnTo>
                  <a:lnTo>
                    <a:pt x="527875" y="859574"/>
                  </a:lnTo>
                  <a:lnTo>
                    <a:pt x="456628" y="905865"/>
                  </a:lnTo>
                  <a:lnTo>
                    <a:pt x="429323" y="926922"/>
                  </a:lnTo>
                  <a:lnTo>
                    <a:pt x="418045" y="907580"/>
                  </a:lnTo>
                  <a:lnTo>
                    <a:pt x="384073" y="864133"/>
                  </a:lnTo>
                  <a:lnTo>
                    <a:pt x="327113" y="818400"/>
                  </a:lnTo>
                  <a:lnTo>
                    <a:pt x="246926" y="792226"/>
                  </a:lnTo>
                  <a:lnTo>
                    <a:pt x="241312" y="792226"/>
                  </a:lnTo>
                  <a:lnTo>
                    <a:pt x="239445" y="795032"/>
                  </a:lnTo>
                  <a:lnTo>
                    <a:pt x="239445" y="798779"/>
                  </a:lnTo>
                  <a:lnTo>
                    <a:pt x="241312" y="801585"/>
                  </a:lnTo>
                  <a:lnTo>
                    <a:pt x="256794" y="829564"/>
                  </a:lnTo>
                  <a:lnTo>
                    <a:pt x="275336" y="871143"/>
                  </a:lnTo>
                  <a:lnTo>
                    <a:pt x="290906" y="921664"/>
                  </a:lnTo>
                  <a:lnTo>
                    <a:pt x="297434" y="976490"/>
                  </a:lnTo>
                  <a:lnTo>
                    <a:pt x="290906" y="1031849"/>
                  </a:lnTo>
                  <a:lnTo>
                    <a:pt x="275336" y="1082649"/>
                  </a:lnTo>
                  <a:lnTo>
                    <a:pt x="256794" y="1124331"/>
                  </a:lnTo>
                  <a:lnTo>
                    <a:pt x="241312" y="1152334"/>
                  </a:lnTo>
                  <a:lnTo>
                    <a:pt x="240385" y="1154201"/>
                  </a:lnTo>
                  <a:lnTo>
                    <a:pt x="240385" y="1155141"/>
                  </a:lnTo>
                  <a:lnTo>
                    <a:pt x="239445" y="1156068"/>
                  </a:lnTo>
                  <a:lnTo>
                    <a:pt x="239445" y="1159814"/>
                  </a:lnTo>
                  <a:lnTo>
                    <a:pt x="241312" y="1161681"/>
                  </a:lnTo>
                  <a:lnTo>
                    <a:pt x="245986" y="1161681"/>
                  </a:lnTo>
                  <a:lnTo>
                    <a:pt x="326326" y="1135900"/>
                  </a:lnTo>
                  <a:lnTo>
                    <a:pt x="383603" y="1090129"/>
                  </a:lnTo>
                  <a:lnTo>
                    <a:pt x="417906" y="1046467"/>
                  </a:lnTo>
                  <a:lnTo>
                    <a:pt x="429323" y="1026998"/>
                  </a:lnTo>
                  <a:lnTo>
                    <a:pt x="456501" y="1048042"/>
                  </a:lnTo>
                  <a:lnTo>
                    <a:pt x="527532" y="1094346"/>
                  </a:lnTo>
                  <a:lnTo>
                    <a:pt x="626618" y="1140637"/>
                  </a:lnTo>
                  <a:lnTo>
                    <a:pt x="737971" y="1161681"/>
                  </a:lnTo>
                  <a:lnTo>
                    <a:pt x="799782" y="1154925"/>
                  </a:lnTo>
                  <a:lnTo>
                    <a:pt x="856373" y="1136878"/>
                  </a:lnTo>
                  <a:lnTo>
                    <a:pt x="907110" y="1110932"/>
                  </a:lnTo>
                  <a:lnTo>
                    <a:pt x="951344" y="1080427"/>
                  </a:lnTo>
                  <a:lnTo>
                    <a:pt x="988441" y="1048740"/>
                  </a:lnTo>
                  <a:lnTo>
                    <a:pt x="1017739" y="1019238"/>
                  </a:lnTo>
                  <a:lnTo>
                    <a:pt x="1037043" y="997064"/>
                  </a:lnTo>
                  <a:lnTo>
                    <a:pt x="1038606" y="995273"/>
                  </a:lnTo>
                  <a:lnTo>
                    <a:pt x="1050378" y="980224"/>
                  </a:lnTo>
                  <a:lnTo>
                    <a:pt x="1051318" y="979297"/>
                  </a:lnTo>
                  <a:lnTo>
                    <a:pt x="1051318" y="974623"/>
                  </a:lnTo>
                  <a:close/>
                </a:path>
              </a:pathLst>
            </a:custGeom>
            <a:solidFill>
              <a:srgbClr val="FFFFFF"/>
            </a:solidFill>
          </p:spPr>
          <p:txBody>
            <a:bodyPr wrap="square" lIns="0" tIns="0" rIns="0" bIns="0" rtlCol="0"/>
            <a:lstStyle/>
            <a:p>
              <a:endParaRPr/>
            </a:p>
          </p:txBody>
        </p:sp>
      </p:grpSp>
      <p:pic>
        <p:nvPicPr>
          <p:cNvPr id="29" name="object 29"/>
          <p:cNvPicPr/>
          <p:nvPr/>
        </p:nvPicPr>
        <p:blipFill>
          <a:blip r:embed="rId6" cstate="print"/>
          <a:stretch>
            <a:fillRect/>
          </a:stretch>
        </p:blipFill>
        <p:spPr>
          <a:xfrm>
            <a:off x="10413762" y="5260082"/>
            <a:ext cx="1504950" cy="1504950"/>
          </a:xfrm>
          <a:prstGeom prst="rect">
            <a:avLst/>
          </a:prstGeom>
        </p:spPr>
      </p:pic>
      <p:grpSp>
        <p:nvGrpSpPr>
          <p:cNvPr id="30" name="object 30"/>
          <p:cNvGrpSpPr/>
          <p:nvPr/>
        </p:nvGrpSpPr>
        <p:grpSpPr>
          <a:xfrm>
            <a:off x="12148997" y="5260082"/>
            <a:ext cx="1504950" cy="1504950"/>
            <a:chOff x="12148997" y="5260082"/>
            <a:chExt cx="1504950" cy="1504950"/>
          </a:xfrm>
        </p:grpSpPr>
        <p:sp>
          <p:nvSpPr>
            <p:cNvPr id="31" name="object 31"/>
            <p:cNvSpPr/>
            <p:nvPr/>
          </p:nvSpPr>
          <p:spPr>
            <a:xfrm>
              <a:off x="12148997" y="5260082"/>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3F7D44"/>
            </a:solidFill>
          </p:spPr>
          <p:txBody>
            <a:bodyPr wrap="square" lIns="0" tIns="0" rIns="0" bIns="0" rtlCol="0"/>
            <a:lstStyle/>
            <a:p>
              <a:endParaRPr/>
            </a:p>
          </p:txBody>
        </p:sp>
        <p:sp>
          <p:nvSpPr>
            <p:cNvPr id="32" name="object 32"/>
            <p:cNvSpPr/>
            <p:nvPr/>
          </p:nvSpPr>
          <p:spPr>
            <a:xfrm>
              <a:off x="12250948" y="5383546"/>
              <a:ext cx="1207770" cy="1109345"/>
            </a:xfrm>
            <a:custGeom>
              <a:avLst/>
              <a:gdLst/>
              <a:ahLst/>
              <a:cxnLst/>
              <a:rect l="l" t="t" r="r" b="b"/>
              <a:pathLst>
                <a:path w="1207769" h="1109345">
                  <a:moveTo>
                    <a:pt x="935" y="111304"/>
                  </a:moveTo>
                  <a:lnTo>
                    <a:pt x="0" y="111304"/>
                  </a:lnTo>
                  <a:lnTo>
                    <a:pt x="0" y="57990"/>
                  </a:lnTo>
                  <a:lnTo>
                    <a:pt x="46766" y="2806"/>
                  </a:lnTo>
                  <a:lnTo>
                    <a:pt x="87921" y="2806"/>
                  </a:lnTo>
                  <a:lnTo>
                    <a:pt x="87921" y="73891"/>
                  </a:lnTo>
                  <a:lnTo>
                    <a:pt x="36477" y="73891"/>
                  </a:lnTo>
                  <a:lnTo>
                    <a:pt x="935" y="111304"/>
                  </a:lnTo>
                  <a:close/>
                </a:path>
                <a:path w="1207769" h="1109345">
                  <a:moveTo>
                    <a:pt x="87921" y="306789"/>
                  </a:moveTo>
                  <a:lnTo>
                    <a:pt x="36477" y="306789"/>
                  </a:lnTo>
                  <a:lnTo>
                    <a:pt x="36477" y="73891"/>
                  </a:lnTo>
                  <a:lnTo>
                    <a:pt x="87921" y="73891"/>
                  </a:lnTo>
                  <a:lnTo>
                    <a:pt x="87921" y="306789"/>
                  </a:lnTo>
                  <a:close/>
                </a:path>
                <a:path w="1207769" h="1109345">
                  <a:moveTo>
                    <a:pt x="164618" y="102886"/>
                  </a:moveTo>
                  <a:lnTo>
                    <a:pt x="117851" y="102886"/>
                  </a:lnTo>
                  <a:lnTo>
                    <a:pt x="117851" y="75761"/>
                  </a:lnTo>
                  <a:lnTo>
                    <a:pt x="121593" y="44983"/>
                  </a:lnTo>
                  <a:lnTo>
                    <a:pt x="133752" y="21044"/>
                  </a:lnTo>
                  <a:lnTo>
                    <a:pt x="155732" y="5524"/>
                  </a:lnTo>
                  <a:lnTo>
                    <a:pt x="188937" y="0"/>
                  </a:lnTo>
                  <a:lnTo>
                    <a:pt x="219189" y="4764"/>
                  </a:lnTo>
                  <a:lnTo>
                    <a:pt x="240146" y="18472"/>
                  </a:lnTo>
                  <a:lnTo>
                    <a:pt x="252335" y="40248"/>
                  </a:lnTo>
                  <a:lnTo>
                    <a:pt x="252586" y="42089"/>
                  </a:lnTo>
                  <a:lnTo>
                    <a:pt x="186131" y="42089"/>
                  </a:lnTo>
                  <a:lnTo>
                    <a:pt x="176061" y="44004"/>
                  </a:lnTo>
                  <a:lnTo>
                    <a:pt x="169412" y="49689"/>
                  </a:lnTo>
                  <a:lnTo>
                    <a:pt x="165743" y="59057"/>
                  </a:lnTo>
                  <a:lnTo>
                    <a:pt x="164618" y="72020"/>
                  </a:lnTo>
                  <a:lnTo>
                    <a:pt x="164618" y="102886"/>
                  </a:lnTo>
                  <a:close/>
                </a:path>
                <a:path w="1207769" h="1109345">
                  <a:moveTo>
                    <a:pt x="255135" y="267505"/>
                  </a:moveTo>
                  <a:lnTo>
                    <a:pt x="185195" y="267505"/>
                  </a:lnTo>
                  <a:lnTo>
                    <a:pt x="195411" y="265502"/>
                  </a:lnTo>
                  <a:lnTo>
                    <a:pt x="202382" y="259905"/>
                  </a:lnTo>
                  <a:lnTo>
                    <a:pt x="206372" y="251326"/>
                  </a:lnTo>
                  <a:lnTo>
                    <a:pt x="207535" y="241315"/>
                  </a:lnTo>
                  <a:lnTo>
                    <a:pt x="207643" y="189872"/>
                  </a:lnTo>
                  <a:lnTo>
                    <a:pt x="206196" y="179364"/>
                  </a:lnTo>
                  <a:lnTo>
                    <a:pt x="201681" y="171750"/>
                  </a:lnTo>
                  <a:lnTo>
                    <a:pt x="193833" y="167117"/>
                  </a:lnTo>
                  <a:lnTo>
                    <a:pt x="182389" y="165553"/>
                  </a:lnTo>
                  <a:lnTo>
                    <a:pt x="160877" y="165553"/>
                  </a:lnTo>
                  <a:lnTo>
                    <a:pt x="160877" y="126269"/>
                  </a:lnTo>
                  <a:lnTo>
                    <a:pt x="180519" y="126269"/>
                  </a:lnTo>
                  <a:lnTo>
                    <a:pt x="191860" y="124706"/>
                  </a:lnTo>
                  <a:lnTo>
                    <a:pt x="200394" y="120073"/>
                  </a:lnTo>
                  <a:lnTo>
                    <a:pt x="205773" y="112459"/>
                  </a:lnTo>
                  <a:lnTo>
                    <a:pt x="207643" y="101951"/>
                  </a:lnTo>
                  <a:lnTo>
                    <a:pt x="207643" y="69214"/>
                  </a:lnTo>
                  <a:lnTo>
                    <a:pt x="206518" y="57873"/>
                  </a:lnTo>
                  <a:lnTo>
                    <a:pt x="202850" y="49338"/>
                  </a:lnTo>
                  <a:lnTo>
                    <a:pt x="196200" y="43960"/>
                  </a:lnTo>
                  <a:lnTo>
                    <a:pt x="186131" y="42089"/>
                  </a:lnTo>
                  <a:lnTo>
                    <a:pt x="252586" y="42089"/>
                  </a:lnTo>
                  <a:lnTo>
                    <a:pt x="256281" y="69214"/>
                  </a:lnTo>
                  <a:lnTo>
                    <a:pt x="256281" y="95403"/>
                  </a:lnTo>
                  <a:lnTo>
                    <a:pt x="253767" y="112751"/>
                  </a:lnTo>
                  <a:lnTo>
                    <a:pt x="246693" y="126854"/>
                  </a:lnTo>
                  <a:lnTo>
                    <a:pt x="235762" y="137625"/>
                  </a:lnTo>
                  <a:lnTo>
                    <a:pt x="221673" y="144976"/>
                  </a:lnTo>
                  <a:lnTo>
                    <a:pt x="238173" y="151436"/>
                  </a:lnTo>
                  <a:lnTo>
                    <a:pt x="249850" y="162280"/>
                  </a:lnTo>
                  <a:lnTo>
                    <a:pt x="256792" y="177333"/>
                  </a:lnTo>
                  <a:lnTo>
                    <a:pt x="259087" y="196419"/>
                  </a:lnTo>
                  <a:lnTo>
                    <a:pt x="259087" y="241315"/>
                  </a:lnTo>
                  <a:lnTo>
                    <a:pt x="255135" y="267505"/>
                  </a:lnTo>
                  <a:close/>
                </a:path>
                <a:path w="1207769" h="1109345">
                  <a:moveTo>
                    <a:pt x="185195" y="310530"/>
                  </a:moveTo>
                  <a:lnTo>
                    <a:pt x="152532" y="305137"/>
                  </a:lnTo>
                  <a:lnTo>
                    <a:pt x="130829" y="289836"/>
                  </a:lnTo>
                  <a:lnTo>
                    <a:pt x="118772" y="265941"/>
                  </a:lnTo>
                  <a:lnTo>
                    <a:pt x="115045" y="234768"/>
                  </a:lnTo>
                  <a:lnTo>
                    <a:pt x="115045" y="194549"/>
                  </a:lnTo>
                  <a:lnTo>
                    <a:pt x="161812" y="194549"/>
                  </a:lnTo>
                  <a:lnTo>
                    <a:pt x="161812" y="237574"/>
                  </a:lnTo>
                  <a:lnTo>
                    <a:pt x="163098" y="249748"/>
                  </a:lnTo>
                  <a:lnTo>
                    <a:pt x="167190" y="259204"/>
                  </a:lnTo>
                  <a:lnTo>
                    <a:pt x="174439" y="265327"/>
                  </a:lnTo>
                  <a:lnTo>
                    <a:pt x="185195" y="267505"/>
                  </a:lnTo>
                  <a:lnTo>
                    <a:pt x="255135" y="267505"/>
                  </a:lnTo>
                  <a:lnTo>
                    <a:pt x="254775" y="269887"/>
                  </a:lnTo>
                  <a:lnTo>
                    <a:pt x="241432" y="291706"/>
                  </a:lnTo>
                  <a:lnTo>
                    <a:pt x="218443" y="305634"/>
                  </a:lnTo>
                  <a:lnTo>
                    <a:pt x="185195" y="310530"/>
                  </a:lnTo>
                  <a:close/>
                </a:path>
                <a:path w="1207769" h="1109345">
                  <a:moveTo>
                    <a:pt x="650056" y="1109247"/>
                  </a:moveTo>
                  <a:lnTo>
                    <a:pt x="580860" y="1106707"/>
                  </a:lnTo>
                  <a:lnTo>
                    <a:pt x="516358" y="1096547"/>
                  </a:lnTo>
                  <a:lnTo>
                    <a:pt x="456519" y="1082577"/>
                  </a:lnTo>
                  <a:lnTo>
                    <a:pt x="401312" y="1064797"/>
                  </a:lnTo>
                  <a:lnTo>
                    <a:pt x="350707" y="1041937"/>
                  </a:lnTo>
                  <a:lnTo>
                    <a:pt x="304673" y="1017807"/>
                  </a:lnTo>
                  <a:lnTo>
                    <a:pt x="263179" y="991137"/>
                  </a:lnTo>
                  <a:lnTo>
                    <a:pt x="226195" y="964467"/>
                  </a:lnTo>
                  <a:lnTo>
                    <a:pt x="193689" y="937797"/>
                  </a:lnTo>
                  <a:lnTo>
                    <a:pt x="165632" y="911127"/>
                  </a:lnTo>
                  <a:lnTo>
                    <a:pt x="107845" y="846357"/>
                  </a:lnTo>
                  <a:lnTo>
                    <a:pt x="95403" y="828577"/>
                  </a:lnTo>
                  <a:lnTo>
                    <a:pt x="93533" y="827307"/>
                  </a:lnTo>
                  <a:lnTo>
                    <a:pt x="92597" y="824767"/>
                  </a:lnTo>
                  <a:lnTo>
                    <a:pt x="94468" y="823497"/>
                  </a:lnTo>
                  <a:lnTo>
                    <a:pt x="95403" y="820957"/>
                  </a:lnTo>
                  <a:lnTo>
                    <a:pt x="123035" y="785397"/>
                  </a:lnTo>
                  <a:lnTo>
                    <a:pt x="166042" y="739677"/>
                  </a:lnTo>
                  <a:lnTo>
                    <a:pt x="194104" y="713007"/>
                  </a:lnTo>
                  <a:lnTo>
                    <a:pt x="226587" y="686337"/>
                  </a:lnTo>
                  <a:lnTo>
                    <a:pt x="263529" y="658397"/>
                  </a:lnTo>
                  <a:lnTo>
                    <a:pt x="304967" y="632997"/>
                  </a:lnTo>
                  <a:lnTo>
                    <a:pt x="350937" y="607597"/>
                  </a:lnTo>
                  <a:lnTo>
                    <a:pt x="401475" y="586007"/>
                  </a:lnTo>
                  <a:lnTo>
                    <a:pt x="456620" y="568227"/>
                  </a:lnTo>
                  <a:lnTo>
                    <a:pt x="516407" y="552987"/>
                  </a:lnTo>
                  <a:lnTo>
                    <a:pt x="580873" y="544097"/>
                  </a:lnTo>
                  <a:lnTo>
                    <a:pt x="650056" y="541557"/>
                  </a:lnTo>
                  <a:lnTo>
                    <a:pt x="719252" y="544097"/>
                  </a:lnTo>
                  <a:lnTo>
                    <a:pt x="783754" y="552987"/>
                  </a:lnTo>
                  <a:lnTo>
                    <a:pt x="843593" y="568227"/>
                  </a:lnTo>
                  <a:lnTo>
                    <a:pt x="898800" y="586007"/>
                  </a:lnTo>
                  <a:lnTo>
                    <a:pt x="915668" y="593627"/>
                  </a:lnTo>
                  <a:lnTo>
                    <a:pt x="653797" y="593627"/>
                  </a:lnTo>
                  <a:lnTo>
                    <a:pt x="619614" y="596167"/>
                  </a:lnTo>
                  <a:lnTo>
                    <a:pt x="587272" y="603787"/>
                  </a:lnTo>
                  <a:lnTo>
                    <a:pt x="556859" y="615217"/>
                  </a:lnTo>
                  <a:lnTo>
                    <a:pt x="528462" y="630457"/>
                  </a:lnTo>
                  <a:lnTo>
                    <a:pt x="597648" y="630457"/>
                  </a:lnTo>
                  <a:lnTo>
                    <a:pt x="603289" y="643157"/>
                  </a:lnTo>
                  <a:lnTo>
                    <a:pt x="605876" y="655857"/>
                  </a:lnTo>
                  <a:lnTo>
                    <a:pt x="607491" y="657127"/>
                  </a:lnTo>
                  <a:lnTo>
                    <a:pt x="492920" y="657127"/>
                  </a:lnTo>
                  <a:lnTo>
                    <a:pt x="485437" y="658397"/>
                  </a:lnTo>
                  <a:lnTo>
                    <a:pt x="480760" y="658397"/>
                  </a:lnTo>
                  <a:lnTo>
                    <a:pt x="477954" y="662207"/>
                  </a:lnTo>
                  <a:lnTo>
                    <a:pt x="477019" y="664747"/>
                  </a:lnTo>
                  <a:lnTo>
                    <a:pt x="466730" y="676177"/>
                  </a:lnTo>
                  <a:lnTo>
                    <a:pt x="463924" y="681257"/>
                  </a:lnTo>
                  <a:lnTo>
                    <a:pt x="462989" y="682527"/>
                  </a:lnTo>
                  <a:lnTo>
                    <a:pt x="465795" y="686337"/>
                  </a:lnTo>
                  <a:lnTo>
                    <a:pt x="470472" y="687607"/>
                  </a:lnTo>
                  <a:lnTo>
                    <a:pt x="505342" y="687607"/>
                  </a:lnTo>
                  <a:lnTo>
                    <a:pt x="502039" y="690147"/>
                  </a:lnTo>
                  <a:lnTo>
                    <a:pt x="497889" y="695227"/>
                  </a:lnTo>
                  <a:lnTo>
                    <a:pt x="477954" y="695227"/>
                  </a:lnTo>
                  <a:lnTo>
                    <a:pt x="472342" y="696497"/>
                  </a:lnTo>
                  <a:lnTo>
                    <a:pt x="465795" y="696497"/>
                  </a:lnTo>
                  <a:lnTo>
                    <a:pt x="457377" y="697767"/>
                  </a:lnTo>
                  <a:lnTo>
                    <a:pt x="453636" y="702847"/>
                  </a:lnTo>
                  <a:lnTo>
                    <a:pt x="453636" y="704117"/>
                  </a:lnTo>
                  <a:lnTo>
                    <a:pt x="452700" y="704117"/>
                  </a:lnTo>
                  <a:lnTo>
                    <a:pt x="447819" y="713007"/>
                  </a:lnTo>
                  <a:lnTo>
                    <a:pt x="443113" y="721897"/>
                  </a:lnTo>
                  <a:lnTo>
                    <a:pt x="438758" y="730787"/>
                  </a:lnTo>
                  <a:lnTo>
                    <a:pt x="434929" y="738407"/>
                  </a:lnTo>
                  <a:lnTo>
                    <a:pt x="435864" y="739677"/>
                  </a:lnTo>
                  <a:lnTo>
                    <a:pt x="468975" y="739677"/>
                  </a:lnTo>
                  <a:lnTo>
                    <a:pt x="470472" y="742217"/>
                  </a:lnTo>
                  <a:lnTo>
                    <a:pt x="471407" y="746027"/>
                  </a:lnTo>
                  <a:lnTo>
                    <a:pt x="466263" y="751107"/>
                  </a:lnTo>
                  <a:lnTo>
                    <a:pt x="442061" y="751107"/>
                  </a:lnTo>
                  <a:lnTo>
                    <a:pt x="434593" y="752377"/>
                  </a:lnTo>
                  <a:lnTo>
                    <a:pt x="429317" y="754917"/>
                  </a:lnTo>
                  <a:lnTo>
                    <a:pt x="428382" y="757457"/>
                  </a:lnTo>
                  <a:lnTo>
                    <a:pt x="428382" y="758727"/>
                  </a:lnTo>
                  <a:lnTo>
                    <a:pt x="427447" y="761267"/>
                  </a:lnTo>
                  <a:lnTo>
                    <a:pt x="428104" y="767617"/>
                  </a:lnTo>
                  <a:lnTo>
                    <a:pt x="430603" y="772697"/>
                  </a:lnTo>
                  <a:lnTo>
                    <a:pt x="435733" y="775237"/>
                  </a:lnTo>
                  <a:lnTo>
                    <a:pt x="507327" y="775237"/>
                  </a:lnTo>
                  <a:lnTo>
                    <a:pt x="509250" y="777777"/>
                  </a:lnTo>
                  <a:lnTo>
                    <a:pt x="446153" y="777777"/>
                  </a:lnTo>
                  <a:lnTo>
                    <a:pt x="432123" y="782857"/>
                  </a:lnTo>
                  <a:lnTo>
                    <a:pt x="432123" y="785397"/>
                  </a:lnTo>
                  <a:lnTo>
                    <a:pt x="419964" y="800637"/>
                  </a:lnTo>
                  <a:lnTo>
                    <a:pt x="418093" y="800637"/>
                  </a:lnTo>
                  <a:lnTo>
                    <a:pt x="418093" y="801907"/>
                  </a:lnTo>
                  <a:lnTo>
                    <a:pt x="417158" y="809527"/>
                  </a:lnTo>
                  <a:lnTo>
                    <a:pt x="418371" y="848897"/>
                  </a:lnTo>
                  <a:lnTo>
                    <a:pt x="427812" y="894617"/>
                  </a:lnTo>
                  <a:lnTo>
                    <a:pt x="435864" y="916207"/>
                  </a:lnTo>
                  <a:lnTo>
                    <a:pt x="436800" y="916207"/>
                  </a:lnTo>
                  <a:lnTo>
                    <a:pt x="443391" y="918747"/>
                  </a:lnTo>
                  <a:lnTo>
                    <a:pt x="488155" y="918747"/>
                  </a:lnTo>
                  <a:lnTo>
                    <a:pt x="490318" y="921287"/>
                  </a:lnTo>
                  <a:lnTo>
                    <a:pt x="491984" y="927637"/>
                  </a:lnTo>
                  <a:lnTo>
                    <a:pt x="494469" y="932717"/>
                  </a:lnTo>
                  <a:lnTo>
                    <a:pt x="504938" y="932717"/>
                  </a:lnTo>
                  <a:lnTo>
                    <a:pt x="507885" y="939067"/>
                  </a:lnTo>
                  <a:lnTo>
                    <a:pt x="511217" y="955577"/>
                  </a:lnTo>
                  <a:lnTo>
                    <a:pt x="514900" y="959387"/>
                  </a:lnTo>
                  <a:lnTo>
                    <a:pt x="519109" y="959387"/>
                  </a:lnTo>
                  <a:lnTo>
                    <a:pt x="519562" y="972087"/>
                  </a:lnTo>
                  <a:lnTo>
                    <a:pt x="521330" y="986057"/>
                  </a:lnTo>
                  <a:lnTo>
                    <a:pt x="525028" y="997487"/>
                  </a:lnTo>
                  <a:lnTo>
                    <a:pt x="531268" y="1002567"/>
                  </a:lnTo>
                  <a:lnTo>
                    <a:pt x="1018454" y="1002567"/>
                  </a:lnTo>
                  <a:lnTo>
                    <a:pt x="1014504" y="1005107"/>
                  </a:lnTo>
                  <a:lnTo>
                    <a:pt x="770713" y="1005107"/>
                  </a:lnTo>
                  <a:lnTo>
                    <a:pt x="754594" y="1007647"/>
                  </a:lnTo>
                  <a:lnTo>
                    <a:pt x="752389" y="1008917"/>
                  </a:lnTo>
                  <a:lnTo>
                    <a:pt x="628543" y="1008917"/>
                  </a:lnTo>
                  <a:lnTo>
                    <a:pt x="590662" y="1025427"/>
                  </a:lnTo>
                  <a:lnTo>
                    <a:pt x="580841" y="1041937"/>
                  </a:lnTo>
                  <a:lnTo>
                    <a:pt x="582712" y="1045747"/>
                  </a:lnTo>
                  <a:lnTo>
                    <a:pt x="585518" y="1048287"/>
                  </a:lnTo>
                  <a:lnTo>
                    <a:pt x="617553" y="1055907"/>
                  </a:lnTo>
                  <a:lnTo>
                    <a:pt x="650991" y="1058447"/>
                  </a:lnTo>
                  <a:lnTo>
                    <a:pt x="912264" y="1058447"/>
                  </a:lnTo>
                  <a:lnTo>
                    <a:pt x="898227" y="1064797"/>
                  </a:lnTo>
                  <a:lnTo>
                    <a:pt x="843120" y="1082577"/>
                  </a:lnTo>
                  <a:lnTo>
                    <a:pt x="783410" y="1096547"/>
                  </a:lnTo>
                  <a:lnTo>
                    <a:pt x="719065" y="1106707"/>
                  </a:lnTo>
                  <a:lnTo>
                    <a:pt x="650056" y="1109247"/>
                  </a:lnTo>
                  <a:close/>
                </a:path>
                <a:path w="1207769" h="1109345">
                  <a:moveTo>
                    <a:pt x="1182336" y="791747"/>
                  </a:moveTo>
                  <a:lnTo>
                    <a:pt x="867521" y="791747"/>
                  </a:lnTo>
                  <a:lnTo>
                    <a:pt x="874565" y="787937"/>
                  </a:lnTo>
                  <a:lnTo>
                    <a:pt x="878277" y="782857"/>
                  </a:lnTo>
                  <a:lnTo>
                    <a:pt x="878277" y="780317"/>
                  </a:lnTo>
                  <a:lnTo>
                    <a:pt x="879212" y="776507"/>
                  </a:lnTo>
                  <a:lnTo>
                    <a:pt x="879212" y="771427"/>
                  </a:lnTo>
                  <a:lnTo>
                    <a:pt x="864811" y="729517"/>
                  </a:lnTo>
                  <a:lnTo>
                    <a:pt x="843031" y="692687"/>
                  </a:lnTo>
                  <a:lnTo>
                    <a:pt x="814740" y="659667"/>
                  </a:lnTo>
                  <a:lnTo>
                    <a:pt x="780803" y="631727"/>
                  </a:lnTo>
                  <a:lnTo>
                    <a:pt x="742089" y="611407"/>
                  </a:lnTo>
                  <a:lnTo>
                    <a:pt x="699465" y="598707"/>
                  </a:lnTo>
                  <a:lnTo>
                    <a:pt x="653797" y="593627"/>
                  </a:lnTo>
                  <a:lnTo>
                    <a:pt x="915668" y="593627"/>
                  </a:lnTo>
                  <a:lnTo>
                    <a:pt x="995439" y="632997"/>
                  </a:lnTo>
                  <a:lnTo>
                    <a:pt x="1036933" y="659667"/>
                  </a:lnTo>
                  <a:lnTo>
                    <a:pt x="1073917" y="686337"/>
                  </a:lnTo>
                  <a:lnTo>
                    <a:pt x="1106422" y="713007"/>
                  </a:lnTo>
                  <a:lnTo>
                    <a:pt x="1134479" y="739677"/>
                  </a:lnTo>
                  <a:lnTo>
                    <a:pt x="1177371" y="785397"/>
                  </a:lnTo>
                  <a:lnTo>
                    <a:pt x="1182336" y="791747"/>
                  </a:lnTo>
                  <a:close/>
                </a:path>
                <a:path w="1207769" h="1109345">
                  <a:moveTo>
                    <a:pt x="597648" y="630457"/>
                  </a:moveTo>
                  <a:lnTo>
                    <a:pt x="528462" y="630457"/>
                  </a:lnTo>
                  <a:lnTo>
                    <a:pt x="551992" y="627917"/>
                  </a:lnTo>
                  <a:lnTo>
                    <a:pt x="577801" y="626647"/>
                  </a:lnTo>
                  <a:lnTo>
                    <a:pt x="597648" y="630457"/>
                  </a:lnTo>
                  <a:close/>
                </a:path>
                <a:path w="1207769" h="1109345">
                  <a:moveTo>
                    <a:pt x="505342" y="687607"/>
                  </a:moveTo>
                  <a:lnTo>
                    <a:pt x="476376" y="687607"/>
                  </a:lnTo>
                  <a:lnTo>
                    <a:pt x="483333" y="683797"/>
                  </a:lnTo>
                  <a:lnTo>
                    <a:pt x="489938" y="679987"/>
                  </a:lnTo>
                  <a:lnTo>
                    <a:pt x="494790" y="676177"/>
                  </a:lnTo>
                  <a:lnTo>
                    <a:pt x="496661" y="674907"/>
                  </a:lnTo>
                  <a:lnTo>
                    <a:pt x="498532" y="664747"/>
                  </a:lnTo>
                  <a:lnTo>
                    <a:pt x="497596" y="662207"/>
                  </a:lnTo>
                  <a:lnTo>
                    <a:pt x="497596" y="658397"/>
                  </a:lnTo>
                  <a:lnTo>
                    <a:pt x="492920" y="657127"/>
                  </a:lnTo>
                  <a:lnTo>
                    <a:pt x="607491" y="657127"/>
                  </a:lnTo>
                  <a:lnTo>
                    <a:pt x="615565" y="663477"/>
                  </a:lnTo>
                  <a:lnTo>
                    <a:pt x="620271" y="668557"/>
                  </a:lnTo>
                  <a:lnTo>
                    <a:pt x="593015" y="668557"/>
                  </a:lnTo>
                  <a:lnTo>
                    <a:pt x="582595" y="669827"/>
                  </a:lnTo>
                  <a:lnTo>
                    <a:pt x="560264" y="674907"/>
                  </a:lnTo>
                  <a:lnTo>
                    <a:pt x="552080" y="676177"/>
                  </a:lnTo>
                  <a:lnTo>
                    <a:pt x="526592" y="678717"/>
                  </a:lnTo>
                  <a:lnTo>
                    <a:pt x="516303" y="681257"/>
                  </a:lnTo>
                  <a:lnTo>
                    <a:pt x="508645" y="685067"/>
                  </a:lnTo>
                  <a:lnTo>
                    <a:pt x="505342" y="687607"/>
                  </a:lnTo>
                  <a:close/>
                </a:path>
                <a:path w="1207769" h="1109345">
                  <a:moveTo>
                    <a:pt x="578970" y="696497"/>
                  </a:moveTo>
                  <a:lnTo>
                    <a:pt x="577480" y="688877"/>
                  </a:lnTo>
                  <a:lnTo>
                    <a:pt x="588090" y="682527"/>
                  </a:lnTo>
                  <a:lnTo>
                    <a:pt x="599752" y="676177"/>
                  </a:lnTo>
                  <a:lnTo>
                    <a:pt x="601418" y="671097"/>
                  </a:lnTo>
                  <a:lnTo>
                    <a:pt x="593015" y="668557"/>
                  </a:lnTo>
                  <a:lnTo>
                    <a:pt x="620271" y="668557"/>
                  </a:lnTo>
                  <a:lnTo>
                    <a:pt x="622624" y="671097"/>
                  </a:lnTo>
                  <a:lnTo>
                    <a:pt x="617319" y="677447"/>
                  </a:lnTo>
                  <a:lnTo>
                    <a:pt x="608565" y="682527"/>
                  </a:lnTo>
                  <a:lnTo>
                    <a:pt x="597093" y="690147"/>
                  </a:lnTo>
                  <a:lnTo>
                    <a:pt x="586146" y="695227"/>
                  </a:lnTo>
                  <a:lnTo>
                    <a:pt x="578970" y="696497"/>
                  </a:lnTo>
                  <a:close/>
                </a:path>
                <a:path w="1207769" h="1109345">
                  <a:moveTo>
                    <a:pt x="468975" y="739677"/>
                  </a:moveTo>
                  <a:lnTo>
                    <a:pt x="440541" y="739677"/>
                  </a:lnTo>
                  <a:lnTo>
                    <a:pt x="446898" y="735867"/>
                  </a:lnTo>
                  <a:lnTo>
                    <a:pt x="454220" y="729517"/>
                  </a:lnTo>
                  <a:lnTo>
                    <a:pt x="461718" y="721897"/>
                  </a:lnTo>
                  <a:lnTo>
                    <a:pt x="468601" y="714277"/>
                  </a:lnTo>
                  <a:lnTo>
                    <a:pt x="487308" y="705387"/>
                  </a:lnTo>
                  <a:lnTo>
                    <a:pt x="485437" y="697767"/>
                  </a:lnTo>
                  <a:lnTo>
                    <a:pt x="477954" y="695227"/>
                  </a:lnTo>
                  <a:lnTo>
                    <a:pt x="497889" y="695227"/>
                  </a:lnTo>
                  <a:lnTo>
                    <a:pt x="532204" y="715547"/>
                  </a:lnTo>
                  <a:lnTo>
                    <a:pt x="553716" y="715547"/>
                  </a:lnTo>
                  <a:lnTo>
                    <a:pt x="551846" y="718087"/>
                  </a:lnTo>
                  <a:lnTo>
                    <a:pt x="550409" y="719357"/>
                  </a:lnTo>
                  <a:lnTo>
                    <a:pt x="508236" y="719357"/>
                  </a:lnTo>
                  <a:lnTo>
                    <a:pt x="498605" y="720627"/>
                  </a:lnTo>
                  <a:lnTo>
                    <a:pt x="492920" y="721897"/>
                  </a:lnTo>
                  <a:lnTo>
                    <a:pt x="488243" y="724437"/>
                  </a:lnTo>
                  <a:lnTo>
                    <a:pt x="477955" y="732057"/>
                  </a:lnTo>
                  <a:lnTo>
                    <a:pt x="475149" y="732057"/>
                  </a:lnTo>
                  <a:lnTo>
                    <a:pt x="471407" y="733327"/>
                  </a:lnTo>
                  <a:lnTo>
                    <a:pt x="466731" y="735867"/>
                  </a:lnTo>
                  <a:lnTo>
                    <a:pt x="468975" y="739677"/>
                  </a:lnTo>
                  <a:close/>
                </a:path>
                <a:path w="1207769" h="1109345">
                  <a:moveTo>
                    <a:pt x="553716" y="715547"/>
                  </a:moveTo>
                  <a:lnTo>
                    <a:pt x="536881" y="715547"/>
                  </a:lnTo>
                  <a:lnTo>
                    <a:pt x="541557" y="714277"/>
                  </a:lnTo>
                  <a:lnTo>
                    <a:pt x="550910" y="702847"/>
                  </a:lnTo>
                  <a:lnTo>
                    <a:pt x="558159" y="697767"/>
                  </a:lnTo>
                  <a:lnTo>
                    <a:pt x="564707" y="697767"/>
                  </a:lnTo>
                  <a:lnTo>
                    <a:pt x="568799" y="701577"/>
                  </a:lnTo>
                  <a:lnTo>
                    <a:pt x="568682" y="704117"/>
                  </a:lnTo>
                  <a:lnTo>
                    <a:pt x="564940" y="705387"/>
                  </a:lnTo>
                  <a:lnTo>
                    <a:pt x="557458" y="710467"/>
                  </a:lnTo>
                  <a:lnTo>
                    <a:pt x="553716" y="715547"/>
                  </a:lnTo>
                  <a:close/>
                </a:path>
                <a:path w="1207769" h="1109345">
                  <a:moveTo>
                    <a:pt x="541908" y="724437"/>
                  </a:moveTo>
                  <a:lnTo>
                    <a:pt x="535404" y="724437"/>
                  </a:lnTo>
                  <a:lnTo>
                    <a:pt x="528462" y="721897"/>
                  </a:lnTo>
                  <a:lnTo>
                    <a:pt x="519095" y="720627"/>
                  </a:lnTo>
                  <a:lnTo>
                    <a:pt x="508236" y="719357"/>
                  </a:lnTo>
                  <a:lnTo>
                    <a:pt x="550409" y="719357"/>
                  </a:lnTo>
                  <a:lnTo>
                    <a:pt x="547535" y="721897"/>
                  </a:lnTo>
                  <a:lnTo>
                    <a:pt x="541908" y="724437"/>
                  </a:lnTo>
                  <a:close/>
                </a:path>
                <a:path w="1207769" h="1109345">
                  <a:moveTo>
                    <a:pt x="507327" y="775237"/>
                  </a:moveTo>
                  <a:lnTo>
                    <a:pt x="435733" y="775237"/>
                  </a:lnTo>
                  <a:lnTo>
                    <a:pt x="444283" y="771427"/>
                  </a:lnTo>
                  <a:lnTo>
                    <a:pt x="450567" y="770157"/>
                  </a:lnTo>
                  <a:lnTo>
                    <a:pt x="460885" y="767617"/>
                  </a:lnTo>
                  <a:lnTo>
                    <a:pt x="472956" y="763807"/>
                  </a:lnTo>
                  <a:lnTo>
                    <a:pt x="484502" y="756187"/>
                  </a:lnTo>
                  <a:lnTo>
                    <a:pt x="491049" y="749837"/>
                  </a:lnTo>
                  <a:lnTo>
                    <a:pt x="497596" y="757457"/>
                  </a:lnTo>
                  <a:lnTo>
                    <a:pt x="499467" y="761267"/>
                  </a:lnTo>
                  <a:lnTo>
                    <a:pt x="502083" y="765077"/>
                  </a:lnTo>
                  <a:lnTo>
                    <a:pt x="506365" y="773967"/>
                  </a:lnTo>
                  <a:lnTo>
                    <a:pt x="507327" y="775237"/>
                  </a:lnTo>
                  <a:close/>
                </a:path>
                <a:path w="1207769" h="1109345">
                  <a:moveTo>
                    <a:pt x="461119" y="756187"/>
                  </a:moveTo>
                  <a:lnTo>
                    <a:pt x="455507" y="752377"/>
                  </a:lnTo>
                  <a:lnTo>
                    <a:pt x="449705" y="751107"/>
                  </a:lnTo>
                  <a:lnTo>
                    <a:pt x="466263" y="751107"/>
                  </a:lnTo>
                  <a:lnTo>
                    <a:pt x="461119" y="756187"/>
                  </a:lnTo>
                  <a:close/>
                </a:path>
                <a:path w="1207769" h="1109345">
                  <a:moveTo>
                    <a:pt x="546234" y="782857"/>
                  </a:moveTo>
                  <a:lnTo>
                    <a:pt x="515368" y="782857"/>
                  </a:lnTo>
                  <a:lnTo>
                    <a:pt x="516259" y="780317"/>
                  </a:lnTo>
                  <a:lnTo>
                    <a:pt x="514082" y="773967"/>
                  </a:lnTo>
                  <a:lnTo>
                    <a:pt x="512079" y="767617"/>
                  </a:lnTo>
                  <a:lnTo>
                    <a:pt x="513497" y="763807"/>
                  </a:lnTo>
                  <a:lnTo>
                    <a:pt x="519109" y="762537"/>
                  </a:lnTo>
                  <a:lnTo>
                    <a:pt x="525656" y="779047"/>
                  </a:lnTo>
                  <a:lnTo>
                    <a:pt x="545883" y="779047"/>
                  </a:lnTo>
                  <a:lnTo>
                    <a:pt x="546234" y="782857"/>
                  </a:lnTo>
                  <a:close/>
                </a:path>
                <a:path w="1207769" h="1109345">
                  <a:moveTo>
                    <a:pt x="545883" y="779047"/>
                  </a:moveTo>
                  <a:lnTo>
                    <a:pt x="525656" y="779047"/>
                  </a:lnTo>
                  <a:lnTo>
                    <a:pt x="529398" y="776507"/>
                  </a:lnTo>
                  <a:lnTo>
                    <a:pt x="537816" y="771427"/>
                  </a:lnTo>
                  <a:lnTo>
                    <a:pt x="545298" y="772697"/>
                  </a:lnTo>
                  <a:lnTo>
                    <a:pt x="545883" y="779047"/>
                  </a:lnTo>
                  <a:close/>
                </a:path>
                <a:path w="1207769" h="1109345">
                  <a:moveTo>
                    <a:pt x="707374" y="840007"/>
                  </a:moveTo>
                  <a:lnTo>
                    <a:pt x="624802" y="840007"/>
                  </a:lnTo>
                  <a:lnTo>
                    <a:pt x="633570" y="837467"/>
                  </a:lnTo>
                  <a:lnTo>
                    <a:pt x="641638" y="832387"/>
                  </a:lnTo>
                  <a:lnTo>
                    <a:pt x="646899" y="824767"/>
                  </a:lnTo>
                  <a:lnTo>
                    <a:pt x="647250" y="817147"/>
                  </a:lnTo>
                  <a:lnTo>
                    <a:pt x="639811" y="808257"/>
                  </a:lnTo>
                  <a:lnTo>
                    <a:pt x="626322" y="794287"/>
                  </a:lnTo>
                  <a:lnTo>
                    <a:pt x="613709" y="781587"/>
                  </a:lnTo>
                  <a:lnTo>
                    <a:pt x="608901" y="773967"/>
                  </a:lnTo>
                  <a:lnTo>
                    <a:pt x="611181" y="771427"/>
                  </a:lnTo>
                  <a:lnTo>
                    <a:pt x="615214" y="771427"/>
                  </a:lnTo>
                  <a:lnTo>
                    <a:pt x="621002" y="775237"/>
                  </a:lnTo>
                  <a:lnTo>
                    <a:pt x="628543" y="781587"/>
                  </a:lnTo>
                  <a:lnTo>
                    <a:pt x="637122" y="786667"/>
                  </a:lnTo>
                  <a:lnTo>
                    <a:pt x="645262" y="790477"/>
                  </a:lnTo>
                  <a:lnTo>
                    <a:pt x="651824" y="795557"/>
                  </a:lnTo>
                  <a:lnTo>
                    <a:pt x="655668" y="804447"/>
                  </a:lnTo>
                  <a:lnTo>
                    <a:pt x="664378" y="819687"/>
                  </a:lnTo>
                  <a:lnTo>
                    <a:pt x="679752" y="827307"/>
                  </a:lnTo>
                  <a:lnTo>
                    <a:pt x="698284" y="833657"/>
                  </a:lnTo>
                  <a:lnTo>
                    <a:pt x="707374" y="840007"/>
                  </a:lnTo>
                  <a:close/>
                </a:path>
                <a:path w="1207769" h="1109345">
                  <a:moveTo>
                    <a:pt x="520673" y="799367"/>
                  </a:moveTo>
                  <a:lnTo>
                    <a:pt x="508236" y="796827"/>
                  </a:lnTo>
                  <a:lnTo>
                    <a:pt x="495623" y="791747"/>
                  </a:lnTo>
                  <a:lnTo>
                    <a:pt x="484502" y="786667"/>
                  </a:lnTo>
                  <a:lnTo>
                    <a:pt x="471407" y="782857"/>
                  </a:lnTo>
                  <a:lnTo>
                    <a:pt x="459014" y="780317"/>
                  </a:lnTo>
                  <a:lnTo>
                    <a:pt x="449778" y="777777"/>
                  </a:lnTo>
                  <a:lnTo>
                    <a:pt x="509250" y="777777"/>
                  </a:lnTo>
                  <a:lnTo>
                    <a:pt x="511173" y="780317"/>
                  </a:lnTo>
                  <a:lnTo>
                    <a:pt x="515368" y="782857"/>
                  </a:lnTo>
                  <a:lnTo>
                    <a:pt x="546234" y="782857"/>
                  </a:lnTo>
                  <a:lnTo>
                    <a:pt x="547169" y="789207"/>
                  </a:lnTo>
                  <a:lnTo>
                    <a:pt x="540622" y="794287"/>
                  </a:lnTo>
                  <a:lnTo>
                    <a:pt x="531268" y="798097"/>
                  </a:lnTo>
                  <a:lnTo>
                    <a:pt x="520673" y="799367"/>
                  </a:lnTo>
                  <a:close/>
                </a:path>
                <a:path w="1207769" h="1109345">
                  <a:moveTo>
                    <a:pt x="814518" y="874933"/>
                  </a:moveTo>
                  <a:lnTo>
                    <a:pt x="813505" y="871757"/>
                  </a:lnTo>
                  <a:lnTo>
                    <a:pt x="807513" y="861597"/>
                  </a:lnTo>
                  <a:lnTo>
                    <a:pt x="803450" y="852707"/>
                  </a:lnTo>
                  <a:lnTo>
                    <a:pt x="824612" y="822227"/>
                  </a:lnTo>
                  <a:lnTo>
                    <a:pt x="830736" y="819687"/>
                  </a:lnTo>
                  <a:lnTo>
                    <a:pt x="839928" y="814607"/>
                  </a:lnTo>
                  <a:lnTo>
                    <a:pt x="846096" y="809527"/>
                  </a:lnTo>
                  <a:lnTo>
                    <a:pt x="845073" y="804447"/>
                  </a:lnTo>
                  <a:lnTo>
                    <a:pt x="841244" y="798097"/>
                  </a:lnTo>
                  <a:lnTo>
                    <a:pt x="838993" y="787937"/>
                  </a:lnTo>
                  <a:lnTo>
                    <a:pt x="840498" y="779047"/>
                  </a:lnTo>
                  <a:lnTo>
                    <a:pt x="844020" y="777777"/>
                  </a:lnTo>
                  <a:lnTo>
                    <a:pt x="848069" y="780317"/>
                  </a:lnTo>
                  <a:lnTo>
                    <a:pt x="851152" y="784127"/>
                  </a:lnTo>
                  <a:lnTo>
                    <a:pt x="859073" y="790477"/>
                  </a:lnTo>
                  <a:lnTo>
                    <a:pt x="867521" y="791747"/>
                  </a:lnTo>
                  <a:lnTo>
                    <a:pt x="1182336" y="791747"/>
                  </a:lnTo>
                  <a:lnTo>
                    <a:pt x="1186308" y="796827"/>
                  </a:lnTo>
                  <a:lnTo>
                    <a:pt x="860506" y="796827"/>
                  </a:lnTo>
                  <a:lnTo>
                    <a:pt x="870794" y="808257"/>
                  </a:lnTo>
                  <a:lnTo>
                    <a:pt x="867053" y="812067"/>
                  </a:lnTo>
                  <a:lnTo>
                    <a:pt x="858810" y="832387"/>
                  </a:lnTo>
                  <a:lnTo>
                    <a:pt x="860587" y="842547"/>
                  </a:lnTo>
                  <a:lnTo>
                    <a:pt x="812804" y="842547"/>
                  </a:lnTo>
                  <a:lnTo>
                    <a:pt x="808127" y="846357"/>
                  </a:lnTo>
                  <a:lnTo>
                    <a:pt x="811868" y="856517"/>
                  </a:lnTo>
                  <a:lnTo>
                    <a:pt x="813739" y="860327"/>
                  </a:lnTo>
                  <a:lnTo>
                    <a:pt x="816545" y="860327"/>
                  </a:lnTo>
                  <a:lnTo>
                    <a:pt x="819351" y="862867"/>
                  </a:lnTo>
                  <a:lnTo>
                    <a:pt x="868587" y="862867"/>
                  </a:lnTo>
                  <a:lnTo>
                    <a:pt x="870736" y="866677"/>
                  </a:lnTo>
                  <a:lnTo>
                    <a:pt x="871993" y="867947"/>
                  </a:lnTo>
                  <a:lnTo>
                    <a:pt x="823092" y="867947"/>
                  </a:lnTo>
                  <a:lnTo>
                    <a:pt x="814518" y="874933"/>
                  </a:lnTo>
                  <a:close/>
                </a:path>
                <a:path w="1207769" h="1109345">
                  <a:moveTo>
                    <a:pt x="1169046" y="874297"/>
                  </a:moveTo>
                  <a:lnTo>
                    <a:pt x="878277" y="874297"/>
                  </a:lnTo>
                  <a:lnTo>
                    <a:pt x="880206" y="861597"/>
                  </a:lnTo>
                  <a:lnTo>
                    <a:pt x="881784" y="850167"/>
                  </a:lnTo>
                  <a:lnTo>
                    <a:pt x="883012" y="837467"/>
                  </a:lnTo>
                  <a:lnTo>
                    <a:pt x="883801" y="826037"/>
                  </a:lnTo>
                  <a:lnTo>
                    <a:pt x="883889" y="812067"/>
                  </a:lnTo>
                  <a:lnTo>
                    <a:pt x="880674" y="805717"/>
                  </a:lnTo>
                  <a:lnTo>
                    <a:pt x="876406" y="800637"/>
                  </a:lnTo>
                  <a:lnTo>
                    <a:pt x="870736" y="796827"/>
                  </a:lnTo>
                  <a:lnTo>
                    <a:pt x="1186308" y="796827"/>
                  </a:lnTo>
                  <a:lnTo>
                    <a:pt x="1192267" y="804447"/>
                  </a:lnTo>
                  <a:lnTo>
                    <a:pt x="1202837" y="818417"/>
                  </a:lnTo>
                  <a:lnTo>
                    <a:pt x="1204708" y="820957"/>
                  </a:lnTo>
                  <a:lnTo>
                    <a:pt x="1205643" y="823497"/>
                  </a:lnTo>
                  <a:lnTo>
                    <a:pt x="1207514" y="824767"/>
                  </a:lnTo>
                  <a:lnTo>
                    <a:pt x="1204708" y="828577"/>
                  </a:lnTo>
                  <a:lnTo>
                    <a:pt x="1202837" y="832387"/>
                  </a:lnTo>
                  <a:lnTo>
                    <a:pt x="1192081" y="846357"/>
                  </a:lnTo>
                  <a:lnTo>
                    <a:pt x="1177027" y="865407"/>
                  </a:lnTo>
                  <a:lnTo>
                    <a:pt x="1169046" y="874297"/>
                  </a:lnTo>
                  <a:close/>
                </a:path>
                <a:path w="1207769" h="1109345">
                  <a:moveTo>
                    <a:pt x="1018454" y="1002567"/>
                  </a:moveTo>
                  <a:lnTo>
                    <a:pt x="539920" y="1002567"/>
                  </a:lnTo>
                  <a:lnTo>
                    <a:pt x="549274" y="998757"/>
                  </a:lnTo>
                  <a:lnTo>
                    <a:pt x="557575" y="994947"/>
                  </a:lnTo>
                  <a:lnTo>
                    <a:pt x="563070" y="991137"/>
                  </a:lnTo>
                  <a:lnTo>
                    <a:pt x="570085" y="980977"/>
                  </a:lnTo>
                  <a:lnTo>
                    <a:pt x="573592" y="972087"/>
                  </a:lnTo>
                  <a:lnTo>
                    <a:pt x="577100" y="960657"/>
                  </a:lnTo>
                  <a:lnTo>
                    <a:pt x="580753" y="951767"/>
                  </a:lnTo>
                  <a:lnTo>
                    <a:pt x="597627" y="917477"/>
                  </a:lnTo>
                  <a:lnTo>
                    <a:pt x="597742" y="911127"/>
                  </a:lnTo>
                  <a:lnTo>
                    <a:pt x="598130" y="903507"/>
                  </a:lnTo>
                  <a:lnTo>
                    <a:pt x="599898" y="897157"/>
                  </a:lnTo>
                  <a:lnTo>
                    <a:pt x="603596" y="890807"/>
                  </a:lnTo>
                  <a:lnTo>
                    <a:pt x="609836" y="884457"/>
                  </a:lnTo>
                  <a:lnTo>
                    <a:pt x="615390" y="878107"/>
                  </a:lnTo>
                  <a:lnTo>
                    <a:pt x="617787" y="875567"/>
                  </a:lnTo>
                  <a:lnTo>
                    <a:pt x="618780" y="874297"/>
                  </a:lnTo>
                  <a:lnTo>
                    <a:pt x="620125" y="869217"/>
                  </a:lnTo>
                  <a:lnTo>
                    <a:pt x="619993" y="862867"/>
                  </a:lnTo>
                  <a:lnTo>
                    <a:pt x="616267" y="857787"/>
                  </a:lnTo>
                  <a:lnTo>
                    <a:pt x="610260" y="853977"/>
                  </a:lnTo>
                  <a:lnTo>
                    <a:pt x="603289" y="850167"/>
                  </a:lnTo>
                  <a:lnTo>
                    <a:pt x="595061" y="843817"/>
                  </a:lnTo>
                  <a:lnTo>
                    <a:pt x="587973" y="833657"/>
                  </a:lnTo>
                  <a:lnTo>
                    <a:pt x="583165" y="822227"/>
                  </a:lnTo>
                  <a:lnTo>
                    <a:pt x="581776" y="812067"/>
                  </a:lnTo>
                  <a:lnTo>
                    <a:pt x="582682" y="808257"/>
                  </a:lnTo>
                  <a:lnTo>
                    <a:pt x="585518" y="809527"/>
                  </a:lnTo>
                  <a:lnTo>
                    <a:pt x="590457" y="814607"/>
                  </a:lnTo>
                  <a:lnTo>
                    <a:pt x="597677" y="822227"/>
                  </a:lnTo>
                  <a:lnTo>
                    <a:pt x="611239" y="836197"/>
                  </a:lnTo>
                  <a:lnTo>
                    <a:pt x="617407" y="840007"/>
                  </a:lnTo>
                  <a:lnTo>
                    <a:pt x="707374" y="840007"/>
                  </a:lnTo>
                  <a:lnTo>
                    <a:pt x="716464" y="846357"/>
                  </a:lnTo>
                  <a:lnTo>
                    <a:pt x="694952" y="846357"/>
                  </a:lnTo>
                  <a:lnTo>
                    <a:pt x="685598" y="853977"/>
                  </a:lnTo>
                  <a:lnTo>
                    <a:pt x="691210" y="859057"/>
                  </a:lnTo>
                  <a:lnTo>
                    <a:pt x="697758" y="864137"/>
                  </a:lnTo>
                  <a:lnTo>
                    <a:pt x="783032" y="864137"/>
                  </a:lnTo>
                  <a:lnTo>
                    <a:pt x="793045" y="873027"/>
                  </a:lnTo>
                  <a:lnTo>
                    <a:pt x="804312" y="880647"/>
                  </a:lnTo>
                  <a:lnTo>
                    <a:pt x="810933" y="884457"/>
                  </a:lnTo>
                  <a:lnTo>
                    <a:pt x="824261" y="884457"/>
                  </a:lnTo>
                  <a:lnTo>
                    <a:pt x="825898" y="885727"/>
                  </a:lnTo>
                  <a:lnTo>
                    <a:pt x="856881" y="885727"/>
                  </a:lnTo>
                  <a:lnTo>
                    <a:pt x="854660" y="886997"/>
                  </a:lnTo>
                  <a:lnTo>
                    <a:pt x="621294" y="886997"/>
                  </a:lnTo>
                  <a:lnTo>
                    <a:pt x="613402" y="888267"/>
                  </a:lnTo>
                  <a:lnTo>
                    <a:pt x="605160" y="897157"/>
                  </a:lnTo>
                  <a:lnTo>
                    <a:pt x="603391" y="906047"/>
                  </a:lnTo>
                  <a:lnTo>
                    <a:pt x="600834" y="921287"/>
                  </a:lnTo>
                  <a:lnTo>
                    <a:pt x="599504" y="936527"/>
                  </a:lnTo>
                  <a:lnTo>
                    <a:pt x="601418" y="945417"/>
                  </a:lnTo>
                  <a:lnTo>
                    <a:pt x="754369" y="945417"/>
                  </a:lnTo>
                  <a:lnTo>
                    <a:pt x="753892" y="946687"/>
                  </a:lnTo>
                  <a:lnTo>
                    <a:pt x="755748" y="963197"/>
                  </a:lnTo>
                  <a:lnTo>
                    <a:pt x="759636" y="977167"/>
                  </a:lnTo>
                  <a:lnTo>
                    <a:pt x="762295" y="986057"/>
                  </a:lnTo>
                  <a:lnTo>
                    <a:pt x="767060" y="989867"/>
                  </a:lnTo>
                  <a:lnTo>
                    <a:pt x="812804" y="989867"/>
                  </a:lnTo>
                  <a:lnTo>
                    <a:pt x="814674" y="991137"/>
                  </a:lnTo>
                  <a:lnTo>
                    <a:pt x="1036231" y="991137"/>
                  </a:lnTo>
                  <a:lnTo>
                    <a:pt x="1018454" y="1002567"/>
                  </a:lnTo>
                  <a:close/>
                </a:path>
                <a:path w="1207769" h="1109345">
                  <a:moveTo>
                    <a:pt x="773545" y="850167"/>
                  </a:moveTo>
                  <a:lnTo>
                    <a:pt x="722149" y="850167"/>
                  </a:lnTo>
                  <a:lnTo>
                    <a:pt x="726870" y="848897"/>
                  </a:lnTo>
                  <a:lnTo>
                    <a:pt x="731064" y="842547"/>
                  </a:lnTo>
                  <a:lnTo>
                    <a:pt x="735171" y="833657"/>
                  </a:lnTo>
                  <a:lnTo>
                    <a:pt x="736939" y="826037"/>
                  </a:lnTo>
                  <a:lnTo>
                    <a:pt x="735989" y="819687"/>
                  </a:lnTo>
                  <a:lnTo>
                    <a:pt x="735565" y="814607"/>
                  </a:lnTo>
                  <a:lnTo>
                    <a:pt x="738912" y="810797"/>
                  </a:lnTo>
                  <a:lnTo>
                    <a:pt x="744904" y="808257"/>
                  </a:lnTo>
                  <a:lnTo>
                    <a:pt x="751072" y="808257"/>
                  </a:lnTo>
                  <a:lnTo>
                    <a:pt x="756537" y="810797"/>
                  </a:lnTo>
                  <a:lnTo>
                    <a:pt x="760425" y="817147"/>
                  </a:lnTo>
                  <a:lnTo>
                    <a:pt x="763538" y="824767"/>
                  </a:lnTo>
                  <a:lnTo>
                    <a:pt x="767089" y="833657"/>
                  </a:lnTo>
                  <a:lnTo>
                    <a:pt x="770816" y="842547"/>
                  </a:lnTo>
                  <a:lnTo>
                    <a:pt x="773545" y="850167"/>
                  </a:lnTo>
                  <a:close/>
                </a:path>
                <a:path w="1207769" h="1109345">
                  <a:moveTo>
                    <a:pt x="868587" y="862867"/>
                  </a:moveTo>
                  <a:lnTo>
                    <a:pt x="828704" y="862867"/>
                  </a:lnTo>
                  <a:lnTo>
                    <a:pt x="828704" y="853977"/>
                  </a:lnTo>
                  <a:lnTo>
                    <a:pt x="822157" y="847627"/>
                  </a:lnTo>
                  <a:lnTo>
                    <a:pt x="812804" y="842547"/>
                  </a:lnTo>
                  <a:lnTo>
                    <a:pt x="860587" y="842547"/>
                  </a:lnTo>
                  <a:lnTo>
                    <a:pt x="862142" y="851437"/>
                  </a:lnTo>
                  <a:lnTo>
                    <a:pt x="868587" y="862867"/>
                  </a:lnTo>
                  <a:close/>
                </a:path>
                <a:path w="1207769" h="1109345">
                  <a:moveTo>
                    <a:pt x="783032" y="864137"/>
                  </a:moveTo>
                  <a:lnTo>
                    <a:pt x="708982" y="864137"/>
                  </a:lnTo>
                  <a:lnTo>
                    <a:pt x="713658" y="860327"/>
                  </a:lnTo>
                  <a:lnTo>
                    <a:pt x="714477" y="856517"/>
                  </a:lnTo>
                  <a:lnTo>
                    <a:pt x="711086" y="851437"/>
                  </a:lnTo>
                  <a:lnTo>
                    <a:pt x="705240" y="847627"/>
                  </a:lnTo>
                  <a:lnTo>
                    <a:pt x="698693" y="846357"/>
                  </a:lnTo>
                  <a:lnTo>
                    <a:pt x="716464" y="846357"/>
                  </a:lnTo>
                  <a:lnTo>
                    <a:pt x="722149" y="850167"/>
                  </a:lnTo>
                  <a:lnTo>
                    <a:pt x="773545" y="850167"/>
                  </a:lnTo>
                  <a:lnTo>
                    <a:pt x="774455" y="852707"/>
                  </a:lnTo>
                  <a:lnTo>
                    <a:pt x="781601" y="862867"/>
                  </a:lnTo>
                  <a:lnTo>
                    <a:pt x="783032" y="864137"/>
                  </a:lnTo>
                  <a:close/>
                </a:path>
                <a:path w="1207769" h="1109345">
                  <a:moveTo>
                    <a:pt x="1036231" y="991137"/>
                  </a:moveTo>
                  <a:lnTo>
                    <a:pt x="814674" y="991137"/>
                  </a:lnTo>
                  <a:lnTo>
                    <a:pt x="831159" y="972087"/>
                  </a:lnTo>
                  <a:lnTo>
                    <a:pt x="845540" y="953037"/>
                  </a:lnTo>
                  <a:lnTo>
                    <a:pt x="857816" y="931447"/>
                  </a:lnTo>
                  <a:lnTo>
                    <a:pt x="867988" y="909857"/>
                  </a:lnTo>
                  <a:lnTo>
                    <a:pt x="867988" y="903507"/>
                  </a:lnTo>
                  <a:lnTo>
                    <a:pt x="866117" y="897157"/>
                  </a:lnTo>
                  <a:lnTo>
                    <a:pt x="864247" y="894617"/>
                  </a:lnTo>
                  <a:lnTo>
                    <a:pt x="861441" y="888267"/>
                  </a:lnTo>
                  <a:lnTo>
                    <a:pt x="856881" y="885727"/>
                  </a:lnTo>
                  <a:lnTo>
                    <a:pt x="837122" y="885727"/>
                  </a:lnTo>
                  <a:lnTo>
                    <a:pt x="841799" y="881917"/>
                  </a:lnTo>
                  <a:lnTo>
                    <a:pt x="842486" y="878107"/>
                  </a:lnTo>
                  <a:lnTo>
                    <a:pt x="838876" y="873027"/>
                  </a:lnTo>
                  <a:lnTo>
                    <a:pt x="832986" y="869217"/>
                  </a:lnTo>
                  <a:lnTo>
                    <a:pt x="826834" y="867947"/>
                  </a:lnTo>
                  <a:lnTo>
                    <a:pt x="871993" y="867947"/>
                  </a:lnTo>
                  <a:lnTo>
                    <a:pt x="878277" y="874297"/>
                  </a:lnTo>
                  <a:lnTo>
                    <a:pt x="1169046" y="874297"/>
                  </a:lnTo>
                  <a:lnTo>
                    <a:pt x="1157646" y="886997"/>
                  </a:lnTo>
                  <a:lnTo>
                    <a:pt x="1133906" y="911127"/>
                  </a:lnTo>
                  <a:lnTo>
                    <a:pt x="1105778" y="937797"/>
                  </a:lnTo>
                  <a:lnTo>
                    <a:pt x="1073230" y="964467"/>
                  </a:lnTo>
                  <a:lnTo>
                    <a:pt x="1036231" y="991137"/>
                  </a:lnTo>
                  <a:close/>
                </a:path>
                <a:path w="1207769" h="1109345">
                  <a:moveTo>
                    <a:pt x="815118" y="876816"/>
                  </a:moveTo>
                  <a:lnTo>
                    <a:pt x="813739" y="875567"/>
                  </a:lnTo>
                  <a:lnTo>
                    <a:pt x="814518" y="874933"/>
                  </a:lnTo>
                  <a:lnTo>
                    <a:pt x="815118" y="876816"/>
                  </a:lnTo>
                  <a:close/>
                </a:path>
                <a:path w="1207769" h="1109345">
                  <a:moveTo>
                    <a:pt x="824261" y="884457"/>
                  </a:moveTo>
                  <a:lnTo>
                    <a:pt x="810933" y="884457"/>
                  </a:lnTo>
                  <a:lnTo>
                    <a:pt x="816340" y="880647"/>
                  </a:lnTo>
                  <a:lnTo>
                    <a:pt x="815118" y="876816"/>
                  </a:lnTo>
                  <a:lnTo>
                    <a:pt x="819351" y="880647"/>
                  </a:lnTo>
                  <a:lnTo>
                    <a:pt x="824261" y="884457"/>
                  </a:lnTo>
                  <a:close/>
                </a:path>
                <a:path w="1207769" h="1109345">
                  <a:moveTo>
                    <a:pt x="754369" y="945417"/>
                  </a:moveTo>
                  <a:lnTo>
                    <a:pt x="601418" y="945417"/>
                  </a:lnTo>
                  <a:lnTo>
                    <a:pt x="606168" y="942877"/>
                  </a:lnTo>
                  <a:lnTo>
                    <a:pt x="611356" y="930177"/>
                  </a:lnTo>
                  <a:lnTo>
                    <a:pt x="616018" y="916207"/>
                  </a:lnTo>
                  <a:lnTo>
                    <a:pt x="619190" y="906047"/>
                  </a:lnTo>
                  <a:lnTo>
                    <a:pt x="624626" y="892077"/>
                  </a:lnTo>
                  <a:lnTo>
                    <a:pt x="621294" y="886997"/>
                  </a:lnTo>
                  <a:lnTo>
                    <a:pt x="854660" y="886997"/>
                  </a:lnTo>
                  <a:lnTo>
                    <a:pt x="850217" y="889537"/>
                  </a:lnTo>
                  <a:lnTo>
                    <a:pt x="839343" y="895887"/>
                  </a:lnTo>
                  <a:lnTo>
                    <a:pt x="822157" y="902237"/>
                  </a:lnTo>
                  <a:lnTo>
                    <a:pt x="814528" y="903507"/>
                  </a:lnTo>
                  <a:lnTo>
                    <a:pt x="805321" y="906047"/>
                  </a:lnTo>
                  <a:lnTo>
                    <a:pt x="794009" y="908587"/>
                  </a:lnTo>
                  <a:lnTo>
                    <a:pt x="780067" y="913667"/>
                  </a:lnTo>
                  <a:lnTo>
                    <a:pt x="768770" y="920017"/>
                  </a:lnTo>
                  <a:lnTo>
                    <a:pt x="759139" y="932717"/>
                  </a:lnTo>
                  <a:lnTo>
                    <a:pt x="754369" y="945417"/>
                  </a:lnTo>
                  <a:close/>
                </a:path>
                <a:path w="1207769" h="1109345">
                  <a:moveTo>
                    <a:pt x="488155" y="918747"/>
                  </a:moveTo>
                  <a:lnTo>
                    <a:pt x="446738" y="918747"/>
                  </a:lnTo>
                  <a:lnTo>
                    <a:pt x="449558" y="916207"/>
                  </a:lnTo>
                  <a:lnTo>
                    <a:pt x="466964" y="907317"/>
                  </a:lnTo>
                  <a:lnTo>
                    <a:pt x="472722" y="906047"/>
                  </a:lnTo>
                  <a:lnTo>
                    <a:pt x="477954" y="909857"/>
                  </a:lnTo>
                  <a:lnTo>
                    <a:pt x="482777" y="913667"/>
                  </a:lnTo>
                  <a:lnTo>
                    <a:pt x="487074" y="917477"/>
                  </a:lnTo>
                  <a:lnTo>
                    <a:pt x="488155" y="918747"/>
                  </a:lnTo>
                  <a:close/>
                </a:path>
                <a:path w="1207769" h="1109345">
                  <a:moveTo>
                    <a:pt x="504938" y="932717"/>
                  </a:moveTo>
                  <a:lnTo>
                    <a:pt x="494469" y="932717"/>
                  </a:lnTo>
                  <a:lnTo>
                    <a:pt x="499233" y="931447"/>
                  </a:lnTo>
                  <a:lnTo>
                    <a:pt x="504348" y="931447"/>
                  </a:lnTo>
                  <a:lnTo>
                    <a:pt x="504938" y="932717"/>
                  </a:lnTo>
                  <a:close/>
                </a:path>
                <a:path w="1207769" h="1109345">
                  <a:moveTo>
                    <a:pt x="789420" y="989867"/>
                  </a:moveTo>
                  <a:lnTo>
                    <a:pt x="767060" y="989867"/>
                  </a:lnTo>
                  <a:lnTo>
                    <a:pt x="777261" y="984787"/>
                  </a:lnTo>
                  <a:lnTo>
                    <a:pt x="786526" y="980977"/>
                  </a:lnTo>
                  <a:lnTo>
                    <a:pt x="788251" y="982247"/>
                  </a:lnTo>
                  <a:lnTo>
                    <a:pt x="787520" y="986057"/>
                  </a:lnTo>
                  <a:lnTo>
                    <a:pt x="789420" y="989867"/>
                  </a:lnTo>
                  <a:close/>
                </a:path>
                <a:path w="1207769" h="1109345">
                  <a:moveTo>
                    <a:pt x="812804" y="989867"/>
                  </a:moveTo>
                  <a:lnTo>
                    <a:pt x="793118" y="989867"/>
                  </a:lnTo>
                  <a:lnTo>
                    <a:pt x="795851" y="987327"/>
                  </a:lnTo>
                  <a:lnTo>
                    <a:pt x="799811" y="986057"/>
                  </a:lnTo>
                  <a:lnTo>
                    <a:pt x="807191" y="988597"/>
                  </a:lnTo>
                  <a:lnTo>
                    <a:pt x="812804" y="989867"/>
                  </a:lnTo>
                  <a:close/>
                </a:path>
                <a:path w="1207769" h="1109345">
                  <a:moveTo>
                    <a:pt x="912264" y="1058447"/>
                  </a:moveTo>
                  <a:lnTo>
                    <a:pt x="650991" y="1058447"/>
                  </a:lnTo>
                  <a:lnTo>
                    <a:pt x="689632" y="1054637"/>
                  </a:lnTo>
                  <a:lnTo>
                    <a:pt x="726519" y="1045747"/>
                  </a:lnTo>
                  <a:lnTo>
                    <a:pt x="760951" y="1030507"/>
                  </a:lnTo>
                  <a:lnTo>
                    <a:pt x="792226" y="1010187"/>
                  </a:lnTo>
                  <a:lnTo>
                    <a:pt x="786614" y="1008917"/>
                  </a:lnTo>
                  <a:lnTo>
                    <a:pt x="786614" y="1006377"/>
                  </a:lnTo>
                  <a:lnTo>
                    <a:pt x="770713" y="1005107"/>
                  </a:lnTo>
                  <a:lnTo>
                    <a:pt x="1014504" y="1005107"/>
                  </a:lnTo>
                  <a:lnTo>
                    <a:pt x="994752" y="1017807"/>
                  </a:lnTo>
                  <a:lnTo>
                    <a:pt x="948760" y="1041937"/>
                  </a:lnTo>
                  <a:lnTo>
                    <a:pt x="912264" y="1058447"/>
                  </a:lnTo>
                  <a:close/>
                </a:path>
                <a:path w="1207769" h="1109345">
                  <a:moveTo>
                    <a:pt x="723947" y="1029237"/>
                  </a:moveTo>
                  <a:lnTo>
                    <a:pt x="710750" y="1027967"/>
                  </a:lnTo>
                  <a:lnTo>
                    <a:pt x="687118" y="1019077"/>
                  </a:lnTo>
                  <a:lnTo>
                    <a:pt x="658050" y="1011457"/>
                  </a:lnTo>
                  <a:lnTo>
                    <a:pt x="628543" y="1008917"/>
                  </a:lnTo>
                  <a:lnTo>
                    <a:pt x="752389" y="1008917"/>
                  </a:lnTo>
                  <a:lnTo>
                    <a:pt x="741367" y="1015267"/>
                  </a:lnTo>
                  <a:lnTo>
                    <a:pt x="731123" y="1022887"/>
                  </a:lnTo>
                  <a:lnTo>
                    <a:pt x="723947" y="1029237"/>
                  </a:lnTo>
                  <a:close/>
                </a:path>
                <a:path w="1207769" h="1109345">
                  <a:moveTo>
                    <a:pt x="408740" y="130011"/>
                  </a:moveTo>
                  <a:lnTo>
                    <a:pt x="394841" y="125904"/>
                  </a:lnTo>
                  <a:lnTo>
                    <a:pt x="385240" y="118202"/>
                  </a:lnTo>
                  <a:lnTo>
                    <a:pt x="379671" y="107519"/>
                  </a:lnTo>
                  <a:lnTo>
                    <a:pt x="377874" y="94468"/>
                  </a:lnTo>
                  <a:lnTo>
                    <a:pt x="377874" y="34607"/>
                  </a:lnTo>
                  <a:lnTo>
                    <a:pt x="379671" y="21205"/>
                  </a:lnTo>
                  <a:lnTo>
                    <a:pt x="385240" y="10873"/>
                  </a:lnTo>
                  <a:lnTo>
                    <a:pt x="394841" y="4223"/>
                  </a:lnTo>
                  <a:lnTo>
                    <a:pt x="408740" y="1870"/>
                  </a:lnTo>
                  <a:lnTo>
                    <a:pt x="422741" y="4194"/>
                  </a:lnTo>
                  <a:lnTo>
                    <a:pt x="431655" y="10639"/>
                  </a:lnTo>
                  <a:lnTo>
                    <a:pt x="435989" y="19641"/>
                  </a:lnTo>
                  <a:lnTo>
                    <a:pt x="401257" y="19641"/>
                  </a:lnTo>
                  <a:lnTo>
                    <a:pt x="398451" y="25253"/>
                  </a:lnTo>
                  <a:lnTo>
                    <a:pt x="398451" y="106627"/>
                  </a:lnTo>
                  <a:lnTo>
                    <a:pt x="401257" y="112239"/>
                  </a:lnTo>
                  <a:lnTo>
                    <a:pt x="435840" y="112239"/>
                  </a:lnTo>
                  <a:lnTo>
                    <a:pt x="431305" y="121242"/>
                  </a:lnTo>
                  <a:lnTo>
                    <a:pt x="422346" y="127687"/>
                  </a:lnTo>
                  <a:lnTo>
                    <a:pt x="408740" y="130011"/>
                  </a:lnTo>
                  <a:close/>
                </a:path>
                <a:path w="1207769" h="1109345">
                  <a:moveTo>
                    <a:pt x="437735" y="47701"/>
                  </a:moveTo>
                  <a:lnTo>
                    <a:pt x="419028" y="47701"/>
                  </a:lnTo>
                  <a:lnTo>
                    <a:pt x="419028" y="24318"/>
                  </a:lnTo>
                  <a:lnTo>
                    <a:pt x="416222" y="19641"/>
                  </a:lnTo>
                  <a:lnTo>
                    <a:pt x="435989" y="19641"/>
                  </a:lnTo>
                  <a:lnTo>
                    <a:pt x="436361" y="20416"/>
                  </a:lnTo>
                  <a:lnTo>
                    <a:pt x="437735" y="32736"/>
                  </a:lnTo>
                  <a:lnTo>
                    <a:pt x="437735" y="47701"/>
                  </a:lnTo>
                  <a:close/>
                </a:path>
                <a:path w="1207769" h="1109345">
                  <a:moveTo>
                    <a:pt x="435840" y="112239"/>
                  </a:moveTo>
                  <a:lnTo>
                    <a:pt x="416222" y="112239"/>
                  </a:lnTo>
                  <a:lnTo>
                    <a:pt x="419028" y="107563"/>
                  </a:lnTo>
                  <a:lnTo>
                    <a:pt x="419028" y="77632"/>
                  </a:lnTo>
                  <a:lnTo>
                    <a:pt x="437735" y="77632"/>
                  </a:lnTo>
                  <a:lnTo>
                    <a:pt x="437735" y="99145"/>
                  </a:lnTo>
                  <a:lnTo>
                    <a:pt x="436230" y="111465"/>
                  </a:lnTo>
                  <a:lnTo>
                    <a:pt x="435840" y="112239"/>
                  </a:lnTo>
                  <a:close/>
                </a:path>
                <a:path w="1207769" h="1109345">
                  <a:moveTo>
                    <a:pt x="495726" y="125334"/>
                  </a:moveTo>
                  <a:lnTo>
                    <a:pt x="450830" y="125334"/>
                  </a:lnTo>
                  <a:lnTo>
                    <a:pt x="450830" y="2806"/>
                  </a:lnTo>
                  <a:lnTo>
                    <a:pt x="471407" y="2806"/>
                  </a:lnTo>
                  <a:lnTo>
                    <a:pt x="471407" y="108498"/>
                  </a:lnTo>
                  <a:lnTo>
                    <a:pt x="495726" y="108498"/>
                  </a:lnTo>
                  <a:lnTo>
                    <a:pt x="495726" y="125334"/>
                  </a:lnTo>
                  <a:close/>
                </a:path>
                <a:path w="1207769" h="1109345">
                  <a:moveTo>
                    <a:pt x="528462" y="125334"/>
                  </a:moveTo>
                  <a:lnTo>
                    <a:pt x="507885" y="125334"/>
                  </a:lnTo>
                  <a:lnTo>
                    <a:pt x="507885" y="2806"/>
                  </a:lnTo>
                  <a:lnTo>
                    <a:pt x="528462" y="2806"/>
                  </a:lnTo>
                  <a:lnTo>
                    <a:pt x="528462" y="125334"/>
                  </a:lnTo>
                  <a:close/>
                </a:path>
                <a:path w="1207769" h="1109345">
                  <a:moveTo>
                    <a:pt x="561199" y="125334"/>
                  </a:moveTo>
                  <a:lnTo>
                    <a:pt x="544363" y="125334"/>
                  </a:lnTo>
                  <a:lnTo>
                    <a:pt x="544363" y="2806"/>
                  </a:lnTo>
                  <a:lnTo>
                    <a:pt x="568682" y="2806"/>
                  </a:lnTo>
                  <a:lnTo>
                    <a:pt x="576822" y="45831"/>
                  </a:lnTo>
                  <a:lnTo>
                    <a:pt x="561199" y="45831"/>
                  </a:lnTo>
                  <a:lnTo>
                    <a:pt x="561199" y="125334"/>
                  </a:lnTo>
                  <a:close/>
                </a:path>
                <a:path w="1207769" h="1109345">
                  <a:moveTo>
                    <a:pt x="595553" y="72020"/>
                  </a:moveTo>
                  <a:lnTo>
                    <a:pt x="581776" y="72020"/>
                  </a:lnTo>
                  <a:lnTo>
                    <a:pt x="593936" y="2806"/>
                  </a:lnTo>
                  <a:lnTo>
                    <a:pt x="620125" y="2806"/>
                  </a:lnTo>
                  <a:lnTo>
                    <a:pt x="620125" y="45831"/>
                  </a:lnTo>
                  <a:lnTo>
                    <a:pt x="600483" y="45831"/>
                  </a:lnTo>
                  <a:lnTo>
                    <a:pt x="595553" y="72020"/>
                  </a:lnTo>
                  <a:close/>
                </a:path>
                <a:path w="1207769" h="1109345">
                  <a:moveTo>
                    <a:pt x="585518" y="125334"/>
                  </a:moveTo>
                  <a:lnTo>
                    <a:pt x="576164" y="125334"/>
                  </a:lnTo>
                  <a:lnTo>
                    <a:pt x="561199" y="45831"/>
                  </a:lnTo>
                  <a:lnTo>
                    <a:pt x="576822" y="45831"/>
                  </a:lnTo>
                  <a:lnTo>
                    <a:pt x="581776" y="72020"/>
                  </a:lnTo>
                  <a:lnTo>
                    <a:pt x="595553" y="72020"/>
                  </a:lnTo>
                  <a:lnTo>
                    <a:pt x="585518" y="125334"/>
                  </a:lnTo>
                  <a:close/>
                </a:path>
                <a:path w="1207769" h="1109345">
                  <a:moveTo>
                    <a:pt x="620125" y="125334"/>
                  </a:moveTo>
                  <a:lnTo>
                    <a:pt x="601418" y="125334"/>
                  </a:lnTo>
                  <a:lnTo>
                    <a:pt x="600483" y="45831"/>
                  </a:lnTo>
                  <a:lnTo>
                    <a:pt x="620125" y="45831"/>
                  </a:lnTo>
                  <a:lnTo>
                    <a:pt x="620125" y="125334"/>
                  </a:lnTo>
                  <a:close/>
                </a:path>
                <a:path w="1207769" h="1109345">
                  <a:moveTo>
                    <a:pt x="752942" y="19642"/>
                  </a:moveTo>
                  <a:lnTo>
                    <a:pt x="698693" y="19642"/>
                  </a:lnTo>
                  <a:lnTo>
                    <a:pt x="697758" y="2806"/>
                  </a:lnTo>
                  <a:lnTo>
                    <a:pt x="752942" y="2806"/>
                  </a:lnTo>
                  <a:lnTo>
                    <a:pt x="752942" y="19642"/>
                  </a:lnTo>
                  <a:close/>
                </a:path>
                <a:path w="1207769" h="1109345">
                  <a:moveTo>
                    <a:pt x="650056" y="126269"/>
                  </a:moveTo>
                  <a:lnTo>
                    <a:pt x="630414" y="126269"/>
                  </a:lnTo>
                  <a:lnTo>
                    <a:pt x="653797" y="3741"/>
                  </a:lnTo>
                  <a:lnTo>
                    <a:pt x="677180" y="3741"/>
                  </a:lnTo>
                  <a:lnTo>
                    <a:pt x="683606" y="37413"/>
                  </a:lnTo>
                  <a:lnTo>
                    <a:pt x="664086" y="37413"/>
                  </a:lnTo>
                  <a:lnTo>
                    <a:pt x="655668" y="86985"/>
                  </a:lnTo>
                  <a:lnTo>
                    <a:pt x="693067" y="86985"/>
                  </a:lnTo>
                  <a:lnTo>
                    <a:pt x="696280" y="103821"/>
                  </a:lnTo>
                  <a:lnTo>
                    <a:pt x="653797" y="103821"/>
                  </a:lnTo>
                  <a:lnTo>
                    <a:pt x="650056" y="126269"/>
                  </a:lnTo>
                  <a:close/>
                </a:path>
                <a:path w="1207769" h="1109345">
                  <a:moveTo>
                    <a:pt x="736106" y="125334"/>
                  </a:moveTo>
                  <a:lnTo>
                    <a:pt x="715529" y="125334"/>
                  </a:lnTo>
                  <a:lnTo>
                    <a:pt x="715529" y="19642"/>
                  </a:lnTo>
                  <a:lnTo>
                    <a:pt x="736106" y="19642"/>
                  </a:lnTo>
                  <a:lnTo>
                    <a:pt x="736106" y="125334"/>
                  </a:lnTo>
                  <a:close/>
                </a:path>
                <a:path w="1207769" h="1109345">
                  <a:moveTo>
                    <a:pt x="693067" y="86985"/>
                  </a:moveTo>
                  <a:lnTo>
                    <a:pt x="672504" y="86985"/>
                  </a:lnTo>
                  <a:lnTo>
                    <a:pt x="664086" y="37413"/>
                  </a:lnTo>
                  <a:lnTo>
                    <a:pt x="683606" y="37413"/>
                  </a:lnTo>
                  <a:lnTo>
                    <a:pt x="693067" y="86985"/>
                  </a:lnTo>
                  <a:close/>
                </a:path>
                <a:path w="1207769" h="1109345">
                  <a:moveTo>
                    <a:pt x="700564" y="126269"/>
                  </a:moveTo>
                  <a:lnTo>
                    <a:pt x="679051" y="126269"/>
                  </a:lnTo>
                  <a:lnTo>
                    <a:pt x="675310" y="103821"/>
                  </a:lnTo>
                  <a:lnTo>
                    <a:pt x="696280" y="103821"/>
                  </a:lnTo>
                  <a:lnTo>
                    <a:pt x="700564" y="126269"/>
                  </a:lnTo>
                  <a:close/>
                </a:path>
                <a:path w="1207769" h="1109345">
                  <a:moveTo>
                    <a:pt x="813739" y="126269"/>
                  </a:moveTo>
                  <a:lnTo>
                    <a:pt x="764166" y="126269"/>
                  </a:lnTo>
                  <a:lnTo>
                    <a:pt x="764166" y="2806"/>
                  </a:lnTo>
                  <a:lnTo>
                    <a:pt x="813739" y="2806"/>
                  </a:lnTo>
                  <a:lnTo>
                    <a:pt x="813739" y="19642"/>
                  </a:lnTo>
                  <a:lnTo>
                    <a:pt x="784744" y="19642"/>
                  </a:lnTo>
                  <a:lnTo>
                    <a:pt x="784744" y="55184"/>
                  </a:lnTo>
                  <a:lnTo>
                    <a:pt x="805321" y="55184"/>
                  </a:lnTo>
                  <a:lnTo>
                    <a:pt x="805321" y="72020"/>
                  </a:lnTo>
                  <a:lnTo>
                    <a:pt x="784744" y="72020"/>
                  </a:lnTo>
                  <a:lnTo>
                    <a:pt x="784744" y="109433"/>
                  </a:lnTo>
                  <a:lnTo>
                    <a:pt x="813739" y="109433"/>
                  </a:lnTo>
                  <a:lnTo>
                    <a:pt x="813739" y="126269"/>
                  </a:lnTo>
                  <a:close/>
                </a:path>
                <a:path w="1207769" h="1109345">
                  <a:moveTo>
                    <a:pt x="394710" y="303983"/>
                  </a:moveTo>
                  <a:lnTo>
                    <a:pt x="374133" y="303983"/>
                  </a:lnTo>
                  <a:lnTo>
                    <a:pt x="397516" y="181454"/>
                  </a:lnTo>
                  <a:lnTo>
                    <a:pt x="420899" y="181454"/>
                  </a:lnTo>
                  <a:lnTo>
                    <a:pt x="427325" y="215126"/>
                  </a:lnTo>
                  <a:lnTo>
                    <a:pt x="408740" y="215126"/>
                  </a:lnTo>
                  <a:lnTo>
                    <a:pt x="400322" y="264699"/>
                  </a:lnTo>
                  <a:lnTo>
                    <a:pt x="436786" y="264699"/>
                  </a:lnTo>
                  <a:lnTo>
                    <a:pt x="439999" y="281535"/>
                  </a:lnTo>
                  <a:lnTo>
                    <a:pt x="398451" y="281535"/>
                  </a:lnTo>
                  <a:lnTo>
                    <a:pt x="394710" y="303983"/>
                  </a:lnTo>
                  <a:close/>
                </a:path>
                <a:path w="1207769" h="1109345">
                  <a:moveTo>
                    <a:pt x="436786" y="264699"/>
                  </a:moveTo>
                  <a:lnTo>
                    <a:pt x="417158" y="264699"/>
                  </a:lnTo>
                  <a:lnTo>
                    <a:pt x="408740" y="215126"/>
                  </a:lnTo>
                  <a:lnTo>
                    <a:pt x="427325" y="215126"/>
                  </a:lnTo>
                  <a:lnTo>
                    <a:pt x="436786" y="264699"/>
                  </a:lnTo>
                  <a:close/>
                </a:path>
                <a:path w="1207769" h="1109345">
                  <a:moveTo>
                    <a:pt x="444282" y="303983"/>
                  </a:moveTo>
                  <a:lnTo>
                    <a:pt x="423705" y="303983"/>
                  </a:lnTo>
                  <a:lnTo>
                    <a:pt x="419964" y="281535"/>
                  </a:lnTo>
                  <a:lnTo>
                    <a:pt x="439999" y="281535"/>
                  </a:lnTo>
                  <a:lnTo>
                    <a:pt x="444282" y="303983"/>
                  </a:lnTo>
                  <a:close/>
                </a:path>
                <a:path w="1207769" h="1109345">
                  <a:moveTo>
                    <a:pt x="481696" y="307724"/>
                  </a:moveTo>
                  <a:lnTo>
                    <a:pt x="467403" y="304012"/>
                  </a:lnTo>
                  <a:lnTo>
                    <a:pt x="457845" y="296266"/>
                  </a:lnTo>
                  <a:lnTo>
                    <a:pt x="452496" y="285364"/>
                  </a:lnTo>
                  <a:lnTo>
                    <a:pt x="450830" y="272181"/>
                  </a:lnTo>
                  <a:lnTo>
                    <a:pt x="450830" y="212320"/>
                  </a:lnTo>
                  <a:lnTo>
                    <a:pt x="452627" y="198918"/>
                  </a:lnTo>
                  <a:lnTo>
                    <a:pt x="458196" y="188586"/>
                  </a:lnTo>
                  <a:lnTo>
                    <a:pt x="467797" y="181936"/>
                  </a:lnTo>
                  <a:lnTo>
                    <a:pt x="481696" y="179583"/>
                  </a:lnTo>
                  <a:lnTo>
                    <a:pt x="495697" y="181907"/>
                  </a:lnTo>
                  <a:lnTo>
                    <a:pt x="504611" y="188352"/>
                  </a:lnTo>
                  <a:lnTo>
                    <a:pt x="508944" y="197355"/>
                  </a:lnTo>
                  <a:lnTo>
                    <a:pt x="474213" y="197355"/>
                  </a:lnTo>
                  <a:lnTo>
                    <a:pt x="471407" y="202967"/>
                  </a:lnTo>
                  <a:lnTo>
                    <a:pt x="471407" y="284341"/>
                  </a:lnTo>
                  <a:lnTo>
                    <a:pt x="474213" y="289953"/>
                  </a:lnTo>
                  <a:lnTo>
                    <a:pt x="508796" y="289953"/>
                  </a:lnTo>
                  <a:lnTo>
                    <a:pt x="504261" y="298955"/>
                  </a:lnTo>
                  <a:lnTo>
                    <a:pt x="495302" y="305400"/>
                  </a:lnTo>
                  <a:lnTo>
                    <a:pt x="481696" y="307724"/>
                  </a:lnTo>
                  <a:close/>
                </a:path>
                <a:path w="1207769" h="1109345">
                  <a:moveTo>
                    <a:pt x="510691" y="225415"/>
                  </a:moveTo>
                  <a:lnTo>
                    <a:pt x="491984" y="225415"/>
                  </a:lnTo>
                  <a:lnTo>
                    <a:pt x="491984" y="202031"/>
                  </a:lnTo>
                  <a:lnTo>
                    <a:pt x="489178" y="197355"/>
                  </a:lnTo>
                  <a:lnTo>
                    <a:pt x="508944" y="197355"/>
                  </a:lnTo>
                  <a:lnTo>
                    <a:pt x="509317" y="198129"/>
                  </a:lnTo>
                  <a:lnTo>
                    <a:pt x="510691" y="210449"/>
                  </a:lnTo>
                  <a:lnTo>
                    <a:pt x="510691" y="225415"/>
                  </a:lnTo>
                  <a:close/>
                </a:path>
                <a:path w="1207769" h="1109345">
                  <a:moveTo>
                    <a:pt x="508796" y="289953"/>
                  </a:moveTo>
                  <a:lnTo>
                    <a:pt x="489178" y="289953"/>
                  </a:lnTo>
                  <a:lnTo>
                    <a:pt x="491932" y="285364"/>
                  </a:lnTo>
                  <a:lnTo>
                    <a:pt x="491984" y="255345"/>
                  </a:lnTo>
                  <a:lnTo>
                    <a:pt x="510691" y="255345"/>
                  </a:lnTo>
                  <a:lnTo>
                    <a:pt x="510691" y="276858"/>
                  </a:lnTo>
                  <a:lnTo>
                    <a:pt x="509186" y="289178"/>
                  </a:lnTo>
                  <a:lnTo>
                    <a:pt x="508796" y="289953"/>
                  </a:lnTo>
                  <a:close/>
                </a:path>
                <a:path w="1207769" h="1109345">
                  <a:moveTo>
                    <a:pt x="556522" y="303983"/>
                  </a:moveTo>
                  <a:lnTo>
                    <a:pt x="535945" y="303983"/>
                  </a:lnTo>
                  <a:lnTo>
                    <a:pt x="535945" y="198290"/>
                  </a:lnTo>
                  <a:lnTo>
                    <a:pt x="519109" y="198290"/>
                  </a:lnTo>
                  <a:lnTo>
                    <a:pt x="518174" y="181454"/>
                  </a:lnTo>
                  <a:lnTo>
                    <a:pt x="573358" y="181454"/>
                  </a:lnTo>
                  <a:lnTo>
                    <a:pt x="573358" y="198290"/>
                  </a:lnTo>
                  <a:lnTo>
                    <a:pt x="556522" y="198290"/>
                  </a:lnTo>
                  <a:lnTo>
                    <a:pt x="556522" y="303983"/>
                  </a:lnTo>
                  <a:close/>
                </a:path>
                <a:path w="1207769" h="1109345">
                  <a:moveTo>
                    <a:pt x="605160" y="303983"/>
                  </a:moveTo>
                  <a:lnTo>
                    <a:pt x="584582" y="303983"/>
                  </a:lnTo>
                  <a:lnTo>
                    <a:pt x="584582" y="181454"/>
                  </a:lnTo>
                  <a:lnTo>
                    <a:pt x="605160" y="181454"/>
                  </a:lnTo>
                  <a:lnTo>
                    <a:pt x="605160" y="303983"/>
                  </a:lnTo>
                  <a:close/>
                </a:path>
                <a:path w="1207769" h="1109345">
                  <a:moveTo>
                    <a:pt x="650056" y="304918"/>
                  </a:moveTo>
                  <a:lnTo>
                    <a:pt x="636157" y="302828"/>
                  </a:lnTo>
                  <a:lnTo>
                    <a:pt x="626555" y="295915"/>
                  </a:lnTo>
                  <a:lnTo>
                    <a:pt x="620987" y="285320"/>
                  </a:lnTo>
                  <a:lnTo>
                    <a:pt x="619190" y="272181"/>
                  </a:lnTo>
                  <a:lnTo>
                    <a:pt x="619190" y="212320"/>
                  </a:lnTo>
                  <a:lnTo>
                    <a:pt x="620987" y="198918"/>
                  </a:lnTo>
                  <a:lnTo>
                    <a:pt x="626555" y="188586"/>
                  </a:lnTo>
                  <a:lnTo>
                    <a:pt x="636157" y="181936"/>
                  </a:lnTo>
                  <a:lnTo>
                    <a:pt x="650056" y="179583"/>
                  </a:lnTo>
                  <a:lnTo>
                    <a:pt x="664100" y="182068"/>
                  </a:lnTo>
                  <a:lnTo>
                    <a:pt x="674024" y="188937"/>
                  </a:lnTo>
                  <a:lnTo>
                    <a:pt x="678271" y="196419"/>
                  </a:lnTo>
                  <a:lnTo>
                    <a:pt x="642573" y="196419"/>
                  </a:lnTo>
                  <a:lnTo>
                    <a:pt x="639767" y="202031"/>
                  </a:lnTo>
                  <a:lnTo>
                    <a:pt x="639767" y="283405"/>
                  </a:lnTo>
                  <a:lnTo>
                    <a:pt x="642573" y="289017"/>
                  </a:lnTo>
                  <a:lnTo>
                    <a:pt x="677952" y="289017"/>
                  </a:lnTo>
                  <a:lnTo>
                    <a:pt x="674374" y="295565"/>
                  </a:lnTo>
                  <a:lnTo>
                    <a:pt x="664495" y="302433"/>
                  </a:lnTo>
                  <a:lnTo>
                    <a:pt x="650056" y="304918"/>
                  </a:lnTo>
                  <a:close/>
                </a:path>
                <a:path w="1207769" h="1109345">
                  <a:moveTo>
                    <a:pt x="677952" y="289017"/>
                  </a:moveTo>
                  <a:lnTo>
                    <a:pt x="650056" y="289017"/>
                  </a:lnTo>
                  <a:lnTo>
                    <a:pt x="657538" y="288082"/>
                  </a:lnTo>
                  <a:lnTo>
                    <a:pt x="660344" y="283405"/>
                  </a:lnTo>
                  <a:lnTo>
                    <a:pt x="660344" y="202031"/>
                  </a:lnTo>
                  <a:lnTo>
                    <a:pt x="657538" y="196419"/>
                  </a:lnTo>
                  <a:lnTo>
                    <a:pt x="678271" y="196419"/>
                  </a:lnTo>
                  <a:lnTo>
                    <a:pt x="679913" y="199313"/>
                  </a:lnTo>
                  <a:lnTo>
                    <a:pt x="681857" y="212320"/>
                  </a:lnTo>
                  <a:lnTo>
                    <a:pt x="681857" y="272181"/>
                  </a:lnTo>
                  <a:lnTo>
                    <a:pt x="680045" y="285188"/>
                  </a:lnTo>
                  <a:lnTo>
                    <a:pt x="677952" y="289017"/>
                  </a:lnTo>
                  <a:close/>
                </a:path>
                <a:path w="1207769" h="1109345">
                  <a:moveTo>
                    <a:pt x="712723" y="303983"/>
                  </a:moveTo>
                  <a:lnTo>
                    <a:pt x="694952" y="303983"/>
                  </a:lnTo>
                  <a:lnTo>
                    <a:pt x="694952" y="181454"/>
                  </a:lnTo>
                  <a:lnTo>
                    <a:pt x="715529" y="181454"/>
                  </a:lnTo>
                  <a:lnTo>
                    <a:pt x="729896" y="226350"/>
                  </a:lnTo>
                  <a:lnTo>
                    <a:pt x="712723" y="226350"/>
                  </a:lnTo>
                  <a:lnTo>
                    <a:pt x="712723" y="303983"/>
                  </a:lnTo>
                  <a:close/>
                </a:path>
                <a:path w="1207769" h="1109345">
                  <a:moveTo>
                    <a:pt x="754813" y="251604"/>
                  </a:moveTo>
                  <a:lnTo>
                    <a:pt x="737977" y="251604"/>
                  </a:lnTo>
                  <a:lnTo>
                    <a:pt x="737977" y="181454"/>
                  </a:lnTo>
                  <a:lnTo>
                    <a:pt x="754813" y="181454"/>
                  </a:lnTo>
                  <a:lnTo>
                    <a:pt x="754813" y="251604"/>
                  </a:lnTo>
                  <a:close/>
                </a:path>
                <a:path w="1207769" h="1109345">
                  <a:moveTo>
                    <a:pt x="754813" y="303983"/>
                  </a:moveTo>
                  <a:lnTo>
                    <a:pt x="737042" y="303983"/>
                  </a:lnTo>
                  <a:lnTo>
                    <a:pt x="712723" y="226350"/>
                  </a:lnTo>
                  <a:lnTo>
                    <a:pt x="729896" y="226350"/>
                  </a:lnTo>
                  <a:lnTo>
                    <a:pt x="737977" y="251604"/>
                  </a:lnTo>
                  <a:lnTo>
                    <a:pt x="754813" y="251604"/>
                  </a:lnTo>
                  <a:lnTo>
                    <a:pt x="754813" y="303983"/>
                  </a:lnTo>
                  <a:close/>
                </a:path>
              </a:pathLst>
            </a:custGeom>
            <a:solidFill>
              <a:srgbClr val="FFFFFF"/>
            </a:solidFill>
          </p:spPr>
          <p:txBody>
            <a:bodyPr wrap="square" lIns="0" tIns="0" rIns="0" bIns="0" rtlCol="0"/>
            <a:lstStyle/>
            <a:p>
              <a:endParaRPr/>
            </a:p>
          </p:txBody>
        </p:sp>
      </p:grpSp>
      <p:pic>
        <p:nvPicPr>
          <p:cNvPr id="33" name="object 33"/>
          <p:cNvPicPr/>
          <p:nvPr/>
        </p:nvPicPr>
        <p:blipFill>
          <a:blip r:embed="rId7" cstate="print"/>
          <a:stretch>
            <a:fillRect/>
          </a:stretch>
        </p:blipFill>
        <p:spPr>
          <a:xfrm>
            <a:off x="8649023" y="5260082"/>
            <a:ext cx="1504950" cy="1504950"/>
          </a:xfrm>
          <a:prstGeom prst="rect">
            <a:avLst/>
          </a:prstGeom>
        </p:spPr>
      </p:pic>
      <p:grpSp>
        <p:nvGrpSpPr>
          <p:cNvPr id="34" name="object 34"/>
          <p:cNvGrpSpPr/>
          <p:nvPr/>
        </p:nvGrpSpPr>
        <p:grpSpPr>
          <a:xfrm>
            <a:off x="15607687" y="5260082"/>
            <a:ext cx="1504950" cy="1504950"/>
            <a:chOff x="15607687" y="5260082"/>
            <a:chExt cx="1504950" cy="1504950"/>
          </a:xfrm>
        </p:grpSpPr>
        <p:sp>
          <p:nvSpPr>
            <p:cNvPr id="35" name="object 35"/>
            <p:cNvSpPr/>
            <p:nvPr/>
          </p:nvSpPr>
          <p:spPr>
            <a:xfrm>
              <a:off x="15607687" y="5260082"/>
              <a:ext cx="1504950" cy="1504950"/>
            </a:xfrm>
            <a:custGeom>
              <a:avLst/>
              <a:gdLst/>
              <a:ahLst/>
              <a:cxnLst/>
              <a:rect l="l" t="t" r="r" b="b"/>
              <a:pathLst>
                <a:path w="1504950" h="1504950">
                  <a:moveTo>
                    <a:pt x="1504950" y="1504950"/>
                  </a:moveTo>
                  <a:lnTo>
                    <a:pt x="0" y="1504950"/>
                  </a:lnTo>
                  <a:lnTo>
                    <a:pt x="0" y="0"/>
                  </a:lnTo>
                  <a:lnTo>
                    <a:pt x="1504950" y="0"/>
                  </a:lnTo>
                  <a:lnTo>
                    <a:pt x="1504950" y="1504950"/>
                  </a:lnTo>
                  <a:close/>
                </a:path>
              </a:pathLst>
            </a:custGeom>
            <a:solidFill>
              <a:srgbClr val="56BF2A"/>
            </a:solidFill>
          </p:spPr>
          <p:txBody>
            <a:bodyPr wrap="square" lIns="0" tIns="0" rIns="0" bIns="0" rtlCol="0"/>
            <a:lstStyle/>
            <a:p>
              <a:endParaRPr/>
            </a:p>
          </p:txBody>
        </p:sp>
        <p:sp>
          <p:nvSpPr>
            <p:cNvPr id="36" name="object 36"/>
            <p:cNvSpPr/>
            <p:nvPr/>
          </p:nvSpPr>
          <p:spPr>
            <a:xfrm>
              <a:off x="15718053" y="5386361"/>
              <a:ext cx="1011555" cy="1196340"/>
            </a:xfrm>
            <a:custGeom>
              <a:avLst/>
              <a:gdLst/>
              <a:ahLst/>
              <a:cxnLst/>
              <a:rect l="l" t="t" r="r" b="b"/>
              <a:pathLst>
                <a:path w="1011555" h="1196340">
                  <a:moveTo>
                    <a:pt x="86982" y="0"/>
                  </a:moveTo>
                  <a:lnTo>
                    <a:pt x="46761" y="0"/>
                  </a:lnTo>
                  <a:lnTo>
                    <a:pt x="0" y="55181"/>
                  </a:lnTo>
                  <a:lnTo>
                    <a:pt x="0" y="108496"/>
                  </a:lnTo>
                  <a:lnTo>
                    <a:pt x="35534" y="71081"/>
                  </a:lnTo>
                  <a:lnTo>
                    <a:pt x="36474" y="71081"/>
                  </a:lnTo>
                  <a:lnTo>
                    <a:pt x="36474" y="303974"/>
                  </a:lnTo>
                  <a:lnTo>
                    <a:pt x="86982" y="303974"/>
                  </a:lnTo>
                  <a:lnTo>
                    <a:pt x="86982" y="71081"/>
                  </a:lnTo>
                  <a:lnTo>
                    <a:pt x="86982" y="0"/>
                  </a:lnTo>
                  <a:close/>
                </a:path>
                <a:path w="1011555" h="1196340">
                  <a:moveTo>
                    <a:pt x="260959" y="162750"/>
                  </a:moveTo>
                  <a:lnTo>
                    <a:pt x="257149" y="136550"/>
                  </a:lnTo>
                  <a:lnTo>
                    <a:pt x="256590" y="132638"/>
                  </a:lnTo>
                  <a:lnTo>
                    <a:pt x="247713" y="116916"/>
                  </a:lnTo>
                  <a:lnTo>
                    <a:pt x="244932" y="112001"/>
                  </a:lnTo>
                  <a:lnTo>
                    <a:pt x="228206" y="100139"/>
                  </a:lnTo>
                  <a:lnTo>
                    <a:pt x="208572" y="96342"/>
                  </a:lnTo>
                  <a:lnTo>
                    <a:pt x="194360" y="97713"/>
                  </a:lnTo>
                  <a:lnTo>
                    <a:pt x="182499" y="101714"/>
                  </a:lnTo>
                  <a:lnTo>
                    <a:pt x="172935" y="108178"/>
                  </a:lnTo>
                  <a:lnTo>
                    <a:pt x="165557" y="116916"/>
                  </a:lnTo>
                  <a:lnTo>
                    <a:pt x="165557" y="41148"/>
                  </a:lnTo>
                  <a:lnTo>
                    <a:pt x="253466" y="41148"/>
                  </a:lnTo>
                  <a:lnTo>
                    <a:pt x="253466" y="0"/>
                  </a:lnTo>
                  <a:lnTo>
                    <a:pt x="118783" y="0"/>
                  </a:lnTo>
                  <a:lnTo>
                    <a:pt x="118783" y="171157"/>
                  </a:lnTo>
                  <a:lnTo>
                    <a:pt x="165557" y="171157"/>
                  </a:lnTo>
                  <a:lnTo>
                    <a:pt x="165671" y="163677"/>
                  </a:lnTo>
                  <a:lnTo>
                    <a:pt x="167081" y="152730"/>
                  </a:lnTo>
                  <a:lnTo>
                    <a:pt x="171513" y="143916"/>
                  </a:lnTo>
                  <a:lnTo>
                    <a:pt x="178574" y="138442"/>
                  </a:lnTo>
                  <a:lnTo>
                    <a:pt x="187998" y="136550"/>
                  </a:lnTo>
                  <a:lnTo>
                    <a:pt x="198069" y="138430"/>
                  </a:lnTo>
                  <a:lnTo>
                    <a:pt x="204724" y="143802"/>
                  </a:lnTo>
                  <a:lnTo>
                    <a:pt x="208381" y="152336"/>
                  </a:lnTo>
                  <a:lnTo>
                    <a:pt x="209423" y="162750"/>
                  </a:lnTo>
                  <a:lnTo>
                    <a:pt x="209511" y="236639"/>
                  </a:lnTo>
                  <a:lnTo>
                    <a:pt x="208381" y="247586"/>
                  </a:lnTo>
                  <a:lnTo>
                    <a:pt x="204724" y="256159"/>
                  </a:lnTo>
                  <a:lnTo>
                    <a:pt x="198069" y="261759"/>
                  </a:lnTo>
                  <a:lnTo>
                    <a:pt x="187998" y="263766"/>
                  </a:lnTo>
                  <a:lnTo>
                    <a:pt x="176847" y="261708"/>
                  </a:lnTo>
                  <a:lnTo>
                    <a:pt x="169646" y="255816"/>
                  </a:lnTo>
                  <a:lnTo>
                    <a:pt x="165773" y="246392"/>
                  </a:lnTo>
                  <a:lnTo>
                    <a:pt x="164617" y="233832"/>
                  </a:lnTo>
                  <a:lnTo>
                    <a:pt x="164617" y="195478"/>
                  </a:lnTo>
                  <a:lnTo>
                    <a:pt x="117843" y="195478"/>
                  </a:lnTo>
                  <a:lnTo>
                    <a:pt x="117843" y="230085"/>
                  </a:lnTo>
                  <a:lnTo>
                    <a:pt x="121577" y="261264"/>
                  </a:lnTo>
                  <a:lnTo>
                    <a:pt x="133629" y="285153"/>
                  </a:lnTo>
                  <a:lnTo>
                    <a:pt x="155333" y="300456"/>
                  </a:lnTo>
                  <a:lnTo>
                    <a:pt x="187998" y="305854"/>
                  </a:lnTo>
                  <a:lnTo>
                    <a:pt x="221107" y="300951"/>
                  </a:lnTo>
                  <a:lnTo>
                    <a:pt x="243763" y="287032"/>
                  </a:lnTo>
                  <a:lnTo>
                    <a:pt x="256794" y="265214"/>
                  </a:lnTo>
                  <a:lnTo>
                    <a:pt x="256997" y="263766"/>
                  </a:lnTo>
                  <a:lnTo>
                    <a:pt x="260959" y="236639"/>
                  </a:lnTo>
                  <a:lnTo>
                    <a:pt x="260959" y="162750"/>
                  </a:lnTo>
                  <a:close/>
                </a:path>
                <a:path w="1011555" h="1196340">
                  <a:moveTo>
                    <a:pt x="523786" y="893241"/>
                  </a:moveTo>
                  <a:lnTo>
                    <a:pt x="521919" y="891374"/>
                  </a:lnTo>
                  <a:lnTo>
                    <a:pt x="474205" y="891374"/>
                  </a:lnTo>
                  <a:lnTo>
                    <a:pt x="472338" y="893241"/>
                  </a:lnTo>
                  <a:lnTo>
                    <a:pt x="472338" y="1006411"/>
                  </a:lnTo>
                  <a:lnTo>
                    <a:pt x="474205" y="1008291"/>
                  </a:lnTo>
                  <a:lnTo>
                    <a:pt x="521919" y="1008291"/>
                  </a:lnTo>
                  <a:lnTo>
                    <a:pt x="523786" y="1006411"/>
                  </a:lnTo>
                  <a:lnTo>
                    <a:pt x="523786" y="893241"/>
                  </a:lnTo>
                  <a:close/>
                </a:path>
                <a:path w="1011555" h="1196340">
                  <a:moveTo>
                    <a:pt x="679043" y="742645"/>
                  </a:moveTo>
                  <a:lnTo>
                    <a:pt x="671931" y="702017"/>
                  </a:lnTo>
                  <a:lnTo>
                    <a:pt x="652272" y="667359"/>
                  </a:lnTo>
                  <a:lnTo>
                    <a:pt x="622617" y="641108"/>
                  </a:lnTo>
                  <a:lnTo>
                    <a:pt x="585520" y="625729"/>
                  </a:lnTo>
                  <a:lnTo>
                    <a:pt x="590423" y="614870"/>
                  </a:lnTo>
                  <a:lnTo>
                    <a:pt x="593928" y="603402"/>
                  </a:lnTo>
                  <a:lnTo>
                    <a:pt x="596036" y="591400"/>
                  </a:lnTo>
                  <a:lnTo>
                    <a:pt x="596734" y="578967"/>
                  </a:lnTo>
                  <a:lnTo>
                    <a:pt x="588213" y="536905"/>
                  </a:lnTo>
                  <a:lnTo>
                    <a:pt x="565061" y="502742"/>
                  </a:lnTo>
                  <a:lnTo>
                    <a:pt x="530847" y="479793"/>
                  </a:lnTo>
                  <a:lnTo>
                    <a:pt x="489178" y="471398"/>
                  </a:lnTo>
                  <a:lnTo>
                    <a:pt x="449364" y="479132"/>
                  </a:lnTo>
                  <a:lnTo>
                    <a:pt x="416217" y="500278"/>
                  </a:lnTo>
                  <a:lnTo>
                    <a:pt x="392899" y="531774"/>
                  </a:lnTo>
                  <a:lnTo>
                    <a:pt x="382549" y="570547"/>
                  </a:lnTo>
                  <a:lnTo>
                    <a:pt x="377875" y="570547"/>
                  </a:lnTo>
                  <a:lnTo>
                    <a:pt x="321716" y="593763"/>
                  </a:lnTo>
                  <a:lnTo>
                    <a:pt x="298373" y="650049"/>
                  </a:lnTo>
                  <a:lnTo>
                    <a:pt x="301345" y="671512"/>
                  </a:lnTo>
                  <a:lnTo>
                    <a:pt x="309587" y="690511"/>
                  </a:lnTo>
                  <a:lnTo>
                    <a:pt x="322046" y="706348"/>
                  </a:lnTo>
                  <a:lnTo>
                    <a:pt x="337654" y="718337"/>
                  </a:lnTo>
                  <a:lnTo>
                    <a:pt x="327685" y="730554"/>
                  </a:lnTo>
                  <a:lnTo>
                    <a:pt x="320344" y="744524"/>
                  </a:lnTo>
                  <a:lnTo>
                    <a:pt x="315823" y="759891"/>
                  </a:lnTo>
                  <a:lnTo>
                    <a:pt x="314274" y="776325"/>
                  </a:lnTo>
                  <a:lnTo>
                    <a:pt x="320992" y="809358"/>
                  </a:lnTo>
                  <a:lnTo>
                    <a:pt x="339293" y="836422"/>
                  </a:lnTo>
                  <a:lnTo>
                    <a:pt x="366356" y="854710"/>
                  </a:lnTo>
                  <a:lnTo>
                    <a:pt x="399389" y="861441"/>
                  </a:lnTo>
                  <a:lnTo>
                    <a:pt x="559320" y="862368"/>
                  </a:lnTo>
                  <a:lnTo>
                    <a:pt x="606044" y="853008"/>
                  </a:lnTo>
                  <a:lnTo>
                    <a:pt x="644093" y="827417"/>
                  </a:lnTo>
                  <a:lnTo>
                    <a:pt x="669683" y="789368"/>
                  </a:lnTo>
                  <a:lnTo>
                    <a:pt x="679043" y="742645"/>
                  </a:lnTo>
                  <a:close/>
                </a:path>
                <a:path w="1011555" h="1196340">
                  <a:moveTo>
                    <a:pt x="876401" y="585520"/>
                  </a:moveTo>
                  <a:lnTo>
                    <a:pt x="875779" y="583641"/>
                  </a:lnTo>
                  <a:lnTo>
                    <a:pt x="875474" y="582714"/>
                  </a:lnTo>
                  <a:lnTo>
                    <a:pt x="875474" y="578967"/>
                  </a:lnTo>
                  <a:lnTo>
                    <a:pt x="875474" y="578027"/>
                  </a:lnTo>
                  <a:lnTo>
                    <a:pt x="874534" y="577100"/>
                  </a:lnTo>
                  <a:lnTo>
                    <a:pt x="873594" y="575221"/>
                  </a:lnTo>
                  <a:lnTo>
                    <a:pt x="862342" y="567169"/>
                  </a:lnTo>
                  <a:lnTo>
                    <a:pt x="850912" y="561314"/>
                  </a:lnTo>
                  <a:lnTo>
                    <a:pt x="839139" y="557733"/>
                  </a:lnTo>
                  <a:lnTo>
                    <a:pt x="826833" y="556514"/>
                  </a:lnTo>
                  <a:lnTo>
                    <a:pt x="808888" y="558977"/>
                  </a:lnTo>
                  <a:lnTo>
                    <a:pt x="793394" y="564934"/>
                  </a:lnTo>
                  <a:lnTo>
                    <a:pt x="781062" y="572300"/>
                  </a:lnTo>
                  <a:lnTo>
                    <a:pt x="772579" y="578967"/>
                  </a:lnTo>
                  <a:lnTo>
                    <a:pt x="764984" y="574116"/>
                  </a:lnTo>
                  <a:lnTo>
                    <a:pt x="753872" y="568909"/>
                  </a:lnTo>
                  <a:lnTo>
                    <a:pt x="739965" y="564769"/>
                  </a:lnTo>
                  <a:lnTo>
                    <a:pt x="723950" y="563067"/>
                  </a:lnTo>
                  <a:lnTo>
                    <a:pt x="709726" y="564629"/>
                  </a:lnTo>
                  <a:lnTo>
                    <a:pt x="696468" y="569264"/>
                  </a:lnTo>
                  <a:lnTo>
                    <a:pt x="684085" y="576872"/>
                  </a:lnTo>
                  <a:lnTo>
                    <a:pt x="672503" y="587387"/>
                  </a:lnTo>
                  <a:lnTo>
                    <a:pt x="668756" y="588327"/>
                  </a:lnTo>
                  <a:lnTo>
                    <a:pt x="668845" y="597852"/>
                  </a:lnTo>
                  <a:lnTo>
                    <a:pt x="669696" y="599541"/>
                  </a:lnTo>
                  <a:lnTo>
                    <a:pt x="673442" y="601421"/>
                  </a:lnTo>
                  <a:lnTo>
                    <a:pt x="677176" y="601421"/>
                  </a:lnTo>
                  <a:lnTo>
                    <a:pt x="678116" y="600481"/>
                  </a:lnTo>
                  <a:lnTo>
                    <a:pt x="679043" y="600481"/>
                  </a:lnTo>
                  <a:lnTo>
                    <a:pt x="708050" y="593001"/>
                  </a:lnTo>
                  <a:lnTo>
                    <a:pt x="719861" y="593864"/>
                  </a:lnTo>
                  <a:lnTo>
                    <a:pt x="733882" y="597090"/>
                  </a:lnTo>
                  <a:lnTo>
                    <a:pt x="749477" y="603656"/>
                  </a:lnTo>
                  <a:lnTo>
                    <a:pt x="766038" y="614514"/>
                  </a:lnTo>
                  <a:lnTo>
                    <a:pt x="766965" y="615442"/>
                  </a:lnTo>
                  <a:lnTo>
                    <a:pt x="770712" y="617321"/>
                  </a:lnTo>
                  <a:lnTo>
                    <a:pt x="775385" y="617321"/>
                  </a:lnTo>
                  <a:lnTo>
                    <a:pt x="778192" y="616381"/>
                  </a:lnTo>
                  <a:lnTo>
                    <a:pt x="779132" y="614514"/>
                  </a:lnTo>
                  <a:lnTo>
                    <a:pt x="780059" y="613575"/>
                  </a:lnTo>
                  <a:lnTo>
                    <a:pt x="798436" y="597852"/>
                  </a:lnTo>
                  <a:lnTo>
                    <a:pt x="807948" y="593001"/>
                  </a:lnTo>
                  <a:lnTo>
                    <a:pt x="816190" y="588784"/>
                  </a:lnTo>
                  <a:lnTo>
                    <a:pt x="832015" y="584644"/>
                  </a:lnTo>
                  <a:lnTo>
                    <a:pt x="844600" y="583641"/>
                  </a:lnTo>
                  <a:lnTo>
                    <a:pt x="853960" y="583641"/>
                  </a:lnTo>
                  <a:lnTo>
                    <a:pt x="861441" y="585520"/>
                  </a:lnTo>
                  <a:lnTo>
                    <a:pt x="865174" y="589254"/>
                  </a:lnTo>
                  <a:lnTo>
                    <a:pt x="871728" y="589254"/>
                  </a:lnTo>
                  <a:lnTo>
                    <a:pt x="874534" y="588327"/>
                  </a:lnTo>
                  <a:lnTo>
                    <a:pt x="876401" y="585520"/>
                  </a:lnTo>
                  <a:close/>
                </a:path>
                <a:path w="1011555" h="1196340">
                  <a:moveTo>
                    <a:pt x="978357" y="524713"/>
                  </a:moveTo>
                  <a:lnTo>
                    <a:pt x="977417" y="523786"/>
                  </a:lnTo>
                  <a:lnTo>
                    <a:pt x="975245" y="520979"/>
                  </a:lnTo>
                  <a:lnTo>
                    <a:pt x="965860" y="508850"/>
                  </a:lnTo>
                  <a:lnTo>
                    <a:pt x="952982" y="499694"/>
                  </a:lnTo>
                  <a:lnTo>
                    <a:pt x="949655" y="498525"/>
                  </a:lnTo>
                  <a:lnTo>
                    <a:pt x="939939" y="495109"/>
                  </a:lnTo>
                  <a:lnTo>
                    <a:pt x="927849" y="493852"/>
                  </a:lnTo>
                  <a:lnTo>
                    <a:pt x="919810" y="494322"/>
                  </a:lnTo>
                  <a:lnTo>
                    <a:pt x="912647" y="495490"/>
                  </a:lnTo>
                  <a:lnTo>
                    <a:pt x="906538" y="497014"/>
                  </a:lnTo>
                  <a:lnTo>
                    <a:pt x="901661" y="498525"/>
                  </a:lnTo>
                  <a:lnTo>
                    <a:pt x="896289" y="491985"/>
                  </a:lnTo>
                  <a:lnTo>
                    <a:pt x="894829" y="490194"/>
                  </a:lnTo>
                  <a:lnTo>
                    <a:pt x="884237" y="480987"/>
                  </a:lnTo>
                  <a:lnTo>
                    <a:pt x="869962" y="473544"/>
                  </a:lnTo>
                  <a:lnTo>
                    <a:pt x="852081" y="470471"/>
                  </a:lnTo>
                  <a:lnTo>
                    <a:pt x="844524" y="471919"/>
                  </a:lnTo>
                  <a:lnTo>
                    <a:pt x="820280" y="480758"/>
                  </a:lnTo>
                  <a:lnTo>
                    <a:pt x="820280" y="482625"/>
                  </a:lnTo>
                  <a:lnTo>
                    <a:pt x="819353" y="485432"/>
                  </a:lnTo>
                  <a:lnTo>
                    <a:pt x="818413" y="487311"/>
                  </a:lnTo>
                  <a:lnTo>
                    <a:pt x="821220" y="492912"/>
                  </a:lnTo>
                  <a:lnTo>
                    <a:pt x="823087" y="493852"/>
                  </a:lnTo>
                  <a:lnTo>
                    <a:pt x="828700" y="493852"/>
                  </a:lnTo>
                  <a:lnTo>
                    <a:pt x="829640" y="492912"/>
                  </a:lnTo>
                  <a:lnTo>
                    <a:pt x="830567" y="492912"/>
                  </a:lnTo>
                  <a:lnTo>
                    <a:pt x="831507" y="491985"/>
                  </a:lnTo>
                  <a:lnTo>
                    <a:pt x="834313" y="491985"/>
                  </a:lnTo>
                  <a:lnTo>
                    <a:pt x="840917" y="492645"/>
                  </a:lnTo>
                  <a:lnTo>
                    <a:pt x="854189" y="496544"/>
                  </a:lnTo>
                  <a:lnTo>
                    <a:pt x="870623" y="506577"/>
                  </a:lnTo>
                  <a:lnTo>
                    <a:pt x="886688" y="525653"/>
                  </a:lnTo>
                  <a:lnTo>
                    <a:pt x="886688" y="526592"/>
                  </a:lnTo>
                  <a:lnTo>
                    <a:pt x="887628" y="528459"/>
                  </a:lnTo>
                  <a:lnTo>
                    <a:pt x="891374" y="530326"/>
                  </a:lnTo>
                  <a:lnTo>
                    <a:pt x="896048" y="530326"/>
                  </a:lnTo>
                  <a:lnTo>
                    <a:pt x="896975" y="529399"/>
                  </a:lnTo>
                  <a:lnTo>
                    <a:pt x="897915" y="529399"/>
                  </a:lnTo>
                  <a:lnTo>
                    <a:pt x="905789" y="525716"/>
                  </a:lnTo>
                  <a:lnTo>
                    <a:pt x="913930" y="523087"/>
                  </a:lnTo>
                  <a:lnTo>
                    <a:pt x="922248" y="521500"/>
                  </a:lnTo>
                  <a:lnTo>
                    <a:pt x="930656" y="520979"/>
                  </a:lnTo>
                  <a:lnTo>
                    <a:pt x="943406" y="522185"/>
                  </a:lnTo>
                  <a:lnTo>
                    <a:pt x="953452" y="525068"/>
                  </a:lnTo>
                  <a:lnTo>
                    <a:pt x="960475" y="528459"/>
                  </a:lnTo>
                  <a:lnTo>
                    <a:pt x="964323" y="531266"/>
                  </a:lnTo>
                  <a:lnTo>
                    <a:pt x="967130" y="534073"/>
                  </a:lnTo>
                  <a:lnTo>
                    <a:pt x="968070" y="534073"/>
                  </a:lnTo>
                  <a:lnTo>
                    <a:pt x="968997" y="535012"/>
                  </a:lnTo>
                  <a:lnTo>
                    <a:pt x="973683" y="535012"/>
                  </a:lnTo>
                  <a:lnTo>
                    <a:pt x="974610" y="534073"/>
                  </a:lnTo>
                  <a:lnTo>
                    <a:pt x="976490" y="533133"/>
                  </a:lnTo>
                  <a:lnTo>
                    <a:pt x="977417" y="532206"/>
                  </a:lnTo>
                  <a:lnTo>
                    <a:pt x="977417" y="530326"/>
                  </a:lnTo>
                  <a:lnTo>
                    <a:pt x="978344" y="528472"/>
                  </a:lnTo>
                  <a:lnTo>
                    <a:pt x="978357" y="524713"/>
                  </a:lnTo>
                  <a:close/>
                </a:path>
                <a:path w="1011555" h="1196340">
                  <a:moveTo>
                    <a:pt x="993317" y="776325"/>
                  </a:moveTo>
                  <a:lnTo>
                    <a:pt x="992390" y="774458"/>
                  </a:lnTo>
                  <a:lnTo>
                    <a:pt x="991450" y="773518"/>
                  </a:lnTo>
                  <a:lnTo>
                    <a:pt x="987971" y="770712"/>
                  </a:lnTo>
                  <a:lnTo>
                    <a:pt x="977760" y="762469"/>
                  </a:lnTo>
                  <a:lnTo>
                    <a:pt x="963269" y="754570"/>
                  </a:lnTo>
                  <a:lnTo>
                    <a:pt x="947915" y="749846"/>
                  </a:lnTo>
                  <a:lnTo>
                    <a:pt x="931583" y="748258"/>
                  </a:lnTo>
                  <a:lnTo>
                    <a:pt x="910336" y="749935"/>
                  </a:lnTo>
                  <a:lnTo>
                    <a:pt x="892073" y="755980"/>
                  </a:lnTo>
                  <a:lnTo>
                    <a:pt x="877658" y="763778"/>
                  </a:lnTo>
                  <a:lnTo>
                    <a:pt x="867981" y="770712"/>
                  </a:lnTo>
                  <a:lnTo>
                    <a:pt x="858316" y="763905"/>
                  </a:lnTo>
                  <a:lnTo>
                    <a:pt x="843902" y="756208"/>
                  </a:lnTo>
                  <a:lnTo>
                    <a:pt x="825627" y="749935"/>
                  </a:lnTo>
                  <a:lnTo>
                    <a:pt x="804379" y="747331"/>
                  </a:lnTo>
                  <a:lnTo>
                    <a:pt x="788593" y="748906"/>
                  </a:lnTo>
                  <a:lnTo>
                    <a:pt x="745451" y="772579"/>
                  </a:lnTo>
                  <a:lnTo>
                    <a:pt x="743585" y="775385"/>
                  </a:lnTo>
                  <a:lnTo>
                    <a:pt x="743585" y="782866"/>
                  </a:lnTo>
                  <a:lnTo>
                    <a:pt x="744524" y="784745"/>
                  </a:lnTo>
                  <a:lnTo>
                    <a:pt x="745451" y="785672"/>
                  </a:lnTo>
                  <a:lnTo>
                    <a:pt x="747331" y="786612"/>
                  </a:lnTo>
                  <a:lnTo>
                    <a:pt x="748258" y="787552"/>
                  </a:lnTo>
                  <a:lnTo>
                    <a:pt x="751065" y="786612"/>
                  </a:lnTo>
                  <a:lnTo>
                    <a:pt x="752005" y="786612"/>
                  </a:lnTo>
                  <a:lnTo>
                    <a:pt x="752944" y="785672"/>
                  </a:lnTo>
                  <a:lnTo>
                    <a:pt x="754811" y="785672"/>
                  </a:lnTo>
                  <a:lnTo>
                    <a:pt x="755751" y="784745"/>
                  </a:lnTo>
                  <a:lnTo>
                    <a:pt x="759752" y="782535"/>
                  </a:lnTo>
                  <a:lnTo>
                    <a:pt x="766038" y="780415"/>
                  </a:lnTo>
                  <a:lnTo>
                    <a:pt x="774420" y="778827"/>
                  </a:lnTo>
                  <a:lnTo>
                    <a:pt x="784745" y="778192"/>
                  </a:lnTo>
                  <a:lnTo>
                    <a:pt x="799084" y="779221"/>
                  </a:lnTo>
                  <a:lnTo>
                    <a:pt x="817359" y="783577"/>
                  </a:lnTo>
                  <a:lnTo>
                    <a:pt x="838276" y="793191"/>
                  </a:lnTo>
                  <a:lnTo>
                    <a:pt x="860501" y="809993"/>
                  </a:lnTo>
                  <a:lnTo>
                    <a:pt x="863307" y="812800"/>
                  </a:lnTo>
                  <a:lnTo>
                    <a:pt x="865174" y="813739"/>
                  </a:lnTo>
                  <a:lnTo>
                    <a:pt x="869861" y="813739"/>
                  </a:lnTo>
                  <a:lnTo>
                    <a:pt x="872667" y="812800"/>
                  </a:lnTo>
                  <a:lnTo>
                    <a:pt x="875474" y="809993"/>
                  </a:lnTo>
                  <a:lnTo>
                    <a:pt x="897699" y="793584"/>
                  </a:lnTo>
                  <a:lnTo>
                    <a:pt x="918616" y="783920"/>
                  </a:lnTo>
                  <a:lnTo>
                    <a:pt x="936891" y="779348"/>
                  </a:lnTo>
                  <a:lnTo>
                    <a:pt x="951230" y="778192"/>
                  </a:lnTo>
                  <a:lnTo>
                    <a:pt x="961542" y="778827"/>
                  </a:lnTo>
                  <a:lnTo>
                    <a:pt x="969937" y="780415"/>
                  </a:lnTo>
                  <a:lnTo>
                    <a:pt x="976223" y="782535"/>
                  </a:lnTo>
                  <a:lnTo>
                    <a:pt x="980224" y="784745"/>
                  </a:lnTo>
                  <a:lnTo>
                    <a:pt x="982091" y="786612"/>
                  </a:lnTo>
                  <a:lnTo>
                    <a:pt x="983970" y="787552"/>
                  </a:lnTo>
                  <a:lnTo>
                    <a:pt x="984897" y="787552"/>
                  </a:lnTo>
                  <a:lnTo>
                    <a:pt x="986777" y="788479"/>
                  </a:lnTo>
                  <a:lnTo>
                    <a:pt x="988644" y="787552"/>
                  </a:lnTo>
                  <a:lnTo>
                    <a:pt x="991450" y="786612"/>
                  </a:lnTo>
                  <a:lnTo>
                    <a:pt x="993317" y="784745"/>
                  </a:lnTo>
                  <a:lnTo>
                    <a:pt x="993317" y="778192"/>
                  </a:lnTo>
                  <a:lnTo>
                    <a:pt x="993317" y="776325"/>
                  </a:lnTo>
                  <a:close/>
                </a:path>
                <a:path w="1011555" h="1196340">
                  <a:moveTo>
                    <a:pt x="1011097" y="1145781"/>
                  </a:moveTo>
                  <a:lnTo>
                    <a:pt x="1009218" y="1143914"/>
                  </a:lnTo>
                  <a:lnTo>
                    <a:pt x="274980" y="1143914"/>
                  </a:lnTo>
                  <a:lnTo>
                    <a:pt x="273113" y="1145781"/>
                  </a:lnTo>
                  <a:lnTo>
                    <a:pt x="273113" y="1194422"/>
                  </a:lnTo>
                  <a:lnTo>
                    <a:pt x="274980" y="1196289"/>
                  </a:lnTo>
                  <a:lnTo>
                    <a:pt x="1009218" y="1196289"/>
                  </a:lnTo>
                  <a:lnTo>
                    <a:pt x="1011097" y="1194422"/>
                  </a:lnTo>
                  <a:lnTo>
                    <a:pt x="1011097" y="1145781"/>
                  </a:lnTo>
                  <a:close/>
                </a:path>
                <a:path w="1011555" h="1196340">
                  <a:moveTo>
                    <a:pt x="1011097" y="1056919"/>
                  </a:moveTo>
                  <a:lnTo>
                    <a:pt x="1009218" y="1055052"/>
                  </a:lnTo>
                  <a:lnTo>
                    <a:pt x="274980" y="1055052"/>
                  </a:lnTo>
                  <a:lnTo>
                    <a:pt x="273113" y="1056919"/>
                  </a:lnTo>
                  <a:lnTo>
                    <a:pt x="273113" y="1105560"/>
                  </a:lnTo>
                  <a:lnTo>
                    <a:pt x="274980" y="1107427"/>
                  </a:lnTo>
                  <a:lnTo>
                    <a:pt x="1009218" y="1107427"/>
                  </a:lnTo>
                  <a:lnTo>
                    <a:pt x="1011097" y="1105560"/>
                  </a:lnTo>
                  <a:lnTo>
                    <a:pt x="1011097" y="1056919"/>
                  </a:lnTo>
                  <a:close/>
                </a:path>
              </a:pathLst>
            </a:custGeom>
            <a:solidFill>
              <a:srgbClr val="FFFFFF"/>
            </a:solidFill>
          </p:spPr>
          <p:txBody>
            <a:bodyPr wrap="square" lIns="0" tIns="0" rIns="0" bIns="0" rtlCol="0"/>
            <a:lstStyle/>
            <a:p>
              <a:endParaRPr/>
            </a:p>
          </p:txBody>
        </p:sp>
        <p:pic>
          <p:nvPicPr>
            <p:cNvPr id="37" name="object 37"/>
            <p:cNvPicPr/>
            <p:nvPr/>
          </p:nvPicPr>
          <p:blipFill>
            <a:blip r:embed="rId8" cstate="print"/>
            <a:stretch>
              <a:fillRect/>
            </a:stretch>
          </p:blipFill>
          <p:spPr>
            <a:xfrm>
              <a:off x="16088448" y="5386352"/>
              <a:ext cx="202031" cy="123463"/>
            </a:xfrm>
            <a:prstGeom prst="rect">
              <a:avLst/>
            </a:prstGeom>
          </p:spPr>
        </p:pic>
        <p:sp>
          <p:nvSpPr>
            <p:cNvPr id="38" name="object 38"/>
            <p:cNvSpPr/>
            <p:nvPr/>
          </p:nvSpPr>
          <p:spPr>
            <a:xfrm>
              <a:off x="16088448" y="5565936"/>
              <a:ext cx="443865" cy="125730"/>
            </a:xfrm>
            <a:custGeom>
              <a:avLst/>
              <a:gdLst/>
              <a:ahLst/>
              <a:cxnLst/>
              <a:rect l="l" t="t" r="r" b="b"/>
              <a:pathLst>
                <a:path w="443865" h="125729">
                  <a:moveTo>
                    <a:pt x="30865" y="125334"/>
                  </a:moveTo>
                  <a:lnTo>
                    <a:pt x="16967" y="122850"/>
                  </a:lnTo>
                  <a:lnTo>
                    <a:pt x="7365" y="115981"/>
                  </a:lnTo>
                  <a:lnTo>
                    <a:pt x="1797" y="105604"/>
                  </a:lnTo>
                  <a:lnTo>
                    <a:pt x="0" y="92597"/>
                  </a:lnTo>
                  <a:lnTo>
                    <a:pt x="0" y="32736"/>
                  </a:lnTo>
                  <a:lnTo>
                    <a:pt x="1797" y="19335"/>
                  </a:lnTo>
                  <a:lnTo>
                    <a:pt x="7365" y="9002"/>
                  </a:lnTo>
                  <a:lnTo>
                    <a:pt x="16967" y="2352"/>
                  </a:lnTo>
                  <a:lnTo>
                    <a:pt x="30865" y="0"/>
                  </a:lnTo>
                  <a:lnTo>
                    <a:pt x="44910" y="2484"/>
                  </a:lnTo>
                  <a:lnTo>
                    <a:pt x="54833" y="9353"/>
                  </a:lnTo>
                  <a:lnTo>
                    <a:pt x="58550" y="15900"/>
                  </a:lnTo>
                  <a:lnTo>
                    <a:pt x="24318" y="15900"/>
                  </a:lnTo>
                  <a:lnTo>
                    <a:pt x="21512" y="21512"/>
                  </a:lnTo>
                  <a:lnTo>
                    <a:pt x="21512" y="102886"/>
                  </a:lnTo>
                  <a:lnTo>
                    <a:pt x="24318" y="108498"/>
                  </a:lnTo>
                  <a:lnTo>
                    <a:pt x="59273" y="108498"/>
                  </a:lnTo>
                  <a:lnTo>
                    <a:pt x="55184" y="115981"/>
                  </a:lnTo>
                  <a:lnTo>
                    <a:pt x="45305" y="122850"/>
                  </a:lnTo>
                  <a:lnTo>
                    <a:pt x="30865" y="125334"/>
                  </a:lnTo>
                  <a:close/>
                </a:path>
                <a:path w="443865" h="125729">
                  <a:moveTo>
                    <a:pt x="59273" y="108498"/>
                  </a:moveTo>
                  <a:lnTo>
                    <a:pt x="24318" y="108498"/>
                  </a:lnTo>
                  <a:lnTo>
                    <a:pt x="38348" y="108498"/>
                  </a:lnTo>
                  <a:lnTo>
                    <a:pt x="42089" y="102886"/>
                  </a:lnTo>
                  <a:lnTo>
                    <a:pt x="42089" y="21512"/>
                  </a:lnTo>
                  <a:lnTo>
                    <a:pt x="39283" y="15900"/>
                  </a:lnTo>
                  <a:lnTo>
                    <a:pt x="58550" y="15900"/>
                  </a:lnTo>
                  <a:lnTo>
                    <a:pt x="60723" y="19729"/>
                  </a:lnTo>
                  <a:lnTo>
                    <a:pt x="62667" y="32736"/>
                  </a:lnTo>
                  <a:lnTo>
                    <a:pt x="62667" y="92597"/>
                  </a:lnTo>
                  <a:lnTo>
                    <a:pt x="60855" y="105604"/>
                  </a:lnTo>
                  <a:lnTo>
                    <a:pt x="59273" y="108498"/>
                  </a:lnTo>
                  <a:close/>
                </a:path>
                <a:path w="443865" h="125729">
                  <a:moveTo>
                    <a:pt x="91662" y="124399"/>
                  </a:moveTo>
                  <a:lnTo>
                    <a:pt x="73891" y="124399"/>
                  </a:lnTo>
                  <a:lnTo>
                    <a:pt x="73891" y="1870"/>
                  </a:lnTo>
                  <a:lnTo>
                    <a:pt x="94468" y="1870"/>
                  </a:lnTo>
                  <a:lnTo>
                    <a:pt x="108835" y="46766"/>
                  </a:lnTo>
                  <a:lnTo>
                    <a:pt x="91662" y="46766"/>
                  </a:lnTo>
                  <a:lnTo>
                    <a:pt x="91662" y="124399"/>
                  </a:lnTo>
                  <a:close/>
                </a:path>
                <a:path w="443865" h="125729">
                  <a:moveTo>
                    <a:pt x="133752" y="72020"/>
                  </a:moveTo>
                  <a:lnTo>
                    <a:pt x="116916" y="72020"/>
                  </a:lnTo>
                  <a:lnTo>
                    <a:pt x="116916" y="1870"/>
                  </a:lnTo>
                  <a:lnTo>
                    <a:pt x="133752" y="1870"/>
                  </a:lnTo>
                  <a:lnTo>
                    <a:pt x="133752" y="72020"/>
                  </a:lnTo>
                  <a:close/>
                </a:path>
                <a:path w="443865" h="125729">
                  <a:moveTo>
                    <a:pt x="133752" y="124399"/>
                  </a:moveTo>
                  <a:lnTo>
                    <a:pt x="115981" y="124399"/>
                  </a:lnTo>
                  <a:lnTo>
                    <a:pt x="91662" y="46766"/>
                  </a:lnTo>
                  <a:lnTo>
                    <a:pt x="108835" y="46766"/>
                  </a:lnTo>
                  <a:lnTo>
                    <a:pt x="116916" y="72020"/>
                  </a:lnTo>
                  <a:lnTo>
                    <a:pt x="133752" y="72020"/>
                  </a:lnTo>
                  <a:lnTo>
                    <a:pt x="133752" y="124399"/>
                  </a:lnTo>
                  <a:close/>
                </a:path>
                <a:path w="443865" h="125729">
                  <a:moveTo>
                    <a:pt x="223544" y="123463"/>
                  </a:moveTo>
                  <a:lnTo>
                    <a:pt x="178648" y="123463"/>
                  </a:lnTo>
                  <a:lnTo>
                    <a:pt x="178648" y="935"/>
                  </a:lnTo>
                  <a:lnTo>
                    <a:pt x="199225" y="935"/>
                  </a:lnTo>
                  <a:lnTo>
                    <a:pt x="199225" y="106627"/>
                  </a:lnTo>
                  <a:lnTo>
                    <a:pt x="223544" y="106627"/>
                  </a:lnTo>
                  <a:lnTo>
                    <a:pt x="223544" y="123463"/>
                  </a:lnTo>
                  <a:close/>
                </a:path>
                <a:path w="443865" h="125729">
                  <a:moveTo>
                    <a:pt x="248798" y="124399"/>
                  </a:moveTo>
                  <a:lnTo>
                    <a:pt x="229156" y="124399"/>
                  </a:lnTo>
                  <a:lnTo>
                    <a:pt x="252539" y="1870"/>
                  </a:lnTo>
                  <a:lnTo>
                    <a:pt x="275923" y="1870"/>
                  </a:lnTo>
                  <a:lnTo>
                    <a:pt x="282349" y="35542"/>
                  </a:lnTo>
                  <a:lnTo>
                    <a:pt x="263763" y="35542"/>
                  </a:lnTo>
                  <a:lnTo>
                    <a:pt x="255345" y="85115"/>
                  </a:lnTo>
                  <a:lnTo>
                    <a:pt x="291809" y="85115"/>
                  </a:lnTo>
                  <a:lnTo>
                    <a:pt x="295022" y="101951"/>
                  </a:lnTo>
                  <a:lnTo>
                    <a:pt x="252539" y="101951"/>
                  </a:lnTo>
                  <a:lnTo>
                    <a:pt x="248798" y="124399"/>
                  </a:lnTo>
                  <a:close/>
                </a:path>
                <a:path w="443865" h="125729">
                  <a:moveTo>
                    <a:pt x="291809" y="85115"/>
                  </a:moveTo>
                  <a:lnTo>
                    <a:pt x="272181" y="85115"/>
                  </a:lnTo>
                  <a:lnTo>
                    <a:pt x="263763" y="35542"/>
                  </a:lnTo>
                  <a:lnTo>
                    <a:pt x="282349" y="35542"/>
                  </a:lnTo>
                  <a:lnTo>
                    <a:pt x="291809" y="85115"/>
                  </a:lnTo>
                  <a:close/>
                </a:path>
                <a:path w="443865" h="125729">
                  <a:moveTo>
                    <a:pt x="299306" y="124399"/>
                  </a:moveTo>
                  <a:lnTo>
                    <a:pt x="277793" y="124399"/>
                  </a:lnTo>
                  <a:lnTo>
                    <a:pt x="274052" y="101951"/>
                  </a:lnTo>
                  <a:lnTo>
                    <a:pt x="295022" y="101951"/>
                  </a:lnTo>
                  <a:lnTo>
                    <a:pt x="299306" y="124399"/>
                  </a:lnTo>
                  <a:close/>
                </a:path>
                <a:path w="443865" h="125729">
                  <a:moveTo>
                    <a:pt x="325495" y="124399"/>
                  </a:moveTo>
                  <a:lnTo>
                    <a:pt x="307724" y="124399"/>
                  </a:lnTo>
                  <a:lnTo>
                    <a:pt x="307724" y="1870"/>
                  </a:lnTo>
                  <a:lnTo>
                    <a:pt x="328301" y="1870"/>
                  </a:lnTo>
                  <a:lnTo>
                    <a:pt x="342668" y="46766"/>
                  </a:lnTo>
                  <a:lnTo>
                    <a:pt x="325495" y="46766"/>
                  </a:lnTo>
                  <a:lnTo>
                    <a:pt x="325495" y="124399"/>
                  </a:lnTo>
                  <a:close/>
                </a:path>
                <a:path w="443865" h="125729">
                  <a:moveTo>
                    <a:pt x="367585" y="72020"/>
                  </a:moveTo>
                  <a:lnTo>
                    <a:pt x="350749" y="72020"/>
                  </a:lnTo>
                  <a:lnTo>
                    <a:pt x="350749" y="1870"/>
                  </a:lnTo>
                  <a:lnTo>
                    <a:pt x="367585" y="1870"/>
                  </a:lnTo>
                  <a:lnTo>
                    <a:pt x="367585" y="72020"/>
                  </a:lnTo>
                  <a:close/>
                </a:path>
                <a:path w="443865" h="125729">
                  <a:moveTo>
                    <a:pt x="367585" y="124399"/>
                  </a:moveTo>
                  <a:lnTo>
                    <a:pt x="349814" y="124399"/>
                  </a:lnTo>
                  <a:lnTo>
                    <a:pt x="325495" y="46766"/>
                  </a:lnTo>
                  <a:lnTo>
                    <a:pt x="342668" y="46766"/>
                  </a:lnTo>
                  <a:lnTo>
                    <a:pt x="350749" y="72020"/>
                  </a:lnTo>
                  <a:lnTo>
                    <a:pt x="367585" y="72020"/>
                  </a:lnTo>
                  <a:lnTo>
                    <a:pt x="367585" y="124399"/>
                  </a:lnTo>
                  <a:close/>
                </a:path>
                <a:path w="443865" h="125729">
                  <a:moveTo>
                    <a:pt x="413417" y="124399"/>
                  </a:moveTo>
                  <a:lnTo>
                    <a:pt x="381615" y="124399"/>
                  </a:lnTo>
                  <a:lnTo>
                    <a:pt x="381615" y="1870"/>
                  </a:lnTo>
                  <a:lnTo>
                    <a:pt x="413417" y="1870"/>
                  </a:lnTo>
                  <a:lnTo>
                    <a:pt x="427169" y="3829"/>
                  </a:lnTo>
                  <a:lnTo>
                    <a:pt x="436449" y="10522"/>
                  </a:lnTo>
                  <a:lnTo>
                    <a:pt x="440518" y="18706"/>
                  </a:lnTo>
                  <a:lnTo>
                    <a:pt x="402192" y="18706"/>
                  </a:lnTo>
                  <a:lnTo>
                    <a:pt x="402192" y="107563"/>
                  </a:lnTo>
                  <a:lnTo>
                    <a:pt x="440425" y="107563"/>
                  </a:lnTo>
                  <a:lnTo>
                    <a:pt x="436800" y="115045"/>
                  </a:lnTo>
                  <a:lnTo>
                    <a:pt x="427563" y="121914"/>
                  </a:lnTo>
                  <a:lnTo>
                    <a:pt x="413417" y="124399"/>
                  </a:lnTo>
                  <a:close/>
                </a:path>
                <a:path w="443865" h="125729">
                  <a:moveTo>
                    <a:pt x="440425" y="107563"/>
                  </a:moveTo>
                  <a:lnTo>
                    <a:pt x="419029" y="107563"/>
                  </a:lnTo>
                  <a:lnTo>
                    <a:pt x="422770" y="102886"/>
                  </a:lnTo>
                  <a:lnTo>
                    <a:pt x="422770" y="23383"/>
                  </a:lnTo>
                  <a:lnTo>
                    <a:pt x="419964" y="18706"/>
                  </a:lnTo>
                  <a:lnTo>
                    <a:pt x="440518" y="18706"/>
                  </a:lnTo>
                  <a:lnTo>
                    <a:pt x="441696" y="21074"/>
                  </a:lnTo>
                  <a:lnTo>
                    <a:pt x="443347" y="34607"/>
                  </a:lnTo>
                  <a:lnTo>
                    <a:pt x="443347" y="91662"/>
                  </a:lnTo>
                  <a:lnTo>
                    <a:pt x="441827" y="104669"/>
                  </a:lnTo>
                  <a:lnTo>
                    <a:pt x="440425" y="107563"/>
                  </a:lnTo>
                  <a:close/>
                </a:path>
              </a:pathLst>
            </a:custGeom>
            <a:solidFill>
              <a:srgbClr val="FFFFFF"/>
            </a:solidFill>
          </p:spPr>
          <p:txBody>
            <a:bodyPr wrap="square" lIns="0" tIns="0" rIns="0" bIns="0" rtlCol="0"/>
            <a:lstStyle/>
            <a:p>
              <a:endParaRPr/>
            </a:p>
          </p:txBody>
        </p:sp>
      </p:grpSp>
      <p:pic>
        <p:nvPicPr>
          <p:cNvPr id="39" name="object 39"/>
          <p:cNvPicPr/>
          <p:nvPr/>
        </p:nvPicPr>
        <p:blipFill>
          <a:blip r:embed="rId9" cstate="print"/>
          <a:stretch>
            <a:fillRect/>
          </a:stretch>
        </p:blipFill>
        <p:spPr>
          <a:xfrm>
            <a:off x="8669666" y="7004178"/>
            <a:ext cx="1504950" cy="1504950"/>
          </a:xfrm>
          <a:prstGeom prst="rect">
            <a:avLst/>
          </a:prstGeom>
        </p:spPr>
      </p:pic>
      <p:pic>
        <p:nvPicPr>
          <p:cNvPr id="40" name="object 40"/>
          <p:cNvPicPr/>
          <p:nvPr/>
        </p:nvPicPr>
        <p:blipFill>
          <a:blip r:embed="rId10" cstate="print"/>
          <a:stretch>
            <a:fillRect/>
          </a:stretch>
        </p:blipFill>
        <p:spPr>
          <a:xfrm>
            <a:off x="10413762" y="7004178"/>
            <a:ext cx="1504950" cy="1504950"/>
          </a:xfrm>
          <a:prstGeom prst="rect">
            <a:avLst/>
          </a:prstGeom>
        </p:spPr>
      </p:pic>
      <p:grpSp>
        <p:nvGrpSpPr>
          <p:cNvPr id="41" name="object 41"/>
          <p:cNvGrpSpPr/>
          <p:nvPr/>
        </p:nvGrpSpPr>
        <p:grpSpPr>
          <a:xfrm>
            <a:off x="0" y="3"/>
            <a:ext cx="7158355" cy="10287000"/>
            <a:chOff x="0" y="3"/>
            <a:chExt cx="7158355" cy="10287000"/>
          </a:xfrm>
        </p:grpSpPr>
        <p:sp>
          <p:nvSpPr>
            <p:cNvPr id="42" name="object 42"/>
            <p:cNvSpPr/>
            <p:nvPr/>
          </p:nvSpPr>
          <p:spPr>
            <a:xfrm>
              <a:off x="0" y="3"/>
              <a:ext cx="7158355" cy="10287000"/>
            </a:xfrm>
            <a:custGeom>
              <a:avLst/>
              <a:gdLst/>
              <a:ahLst/>
              <a:cxnLst/>
              <a:rect l="l" t="t" r="r" b="b"/>
              <a:pathLst>
                <a:path w="7158355" h="10287000">
                  <a:moveTo>
                    <a:pt x="6794080" y="10286996"/>
                  </a:moveTo>
                  <a:lnTo>
                    <a:pt x="20803" y="10286996"/>
                  </a:lnTo>
                  <a:lnTo>
                    <a:pt x="0" y="10285590"/>
                  </a:lnTo>
                  <a:lnTo>
                    <a:pt x="0" y="1408"/>
                  </a:lnTo>
                  <a:lnTo>
                    <a:pt x="20836" y="0"/>
                  </a:lnTo>
                  <a:lnTo>
                    <a:pt x="6794047" y="0"/>
                  </a:lnTo>
                  <a:lnTo>
                    <a:pt x="6843354" y="3332"/>
                  </a:lnTo>
                  <a:lnTo>
                    <a:pt x="6890676" y="13037"/>
                  </a:lnTo>
                  <a:lnTo>
                    <a:pt x="6935571" y="28676"/>
                  </a:lnTo>
                  <a:lnTo>
                    <a:pt x="6977603" y="49810"/>
                  </a:lnTo>
                  <a:lnTo>
                    <a:pt x="7016333" y="76001"/>
                  </a:lnTo>
                  <a:lnTo>
                    <a:pt x="7051322" y="106811"/>
                  </a:lnTo>
                  <a:lnTo>
                    <a:pt x="7082131" y="141799"/>
                  </a:lnTo>
                  <a:lnTo>
                    <a:pt x="7108322" y="180529"/>
                  </a:lnTo>
                  <a:lnTo>
                    <a:pt x="7129457" y="222561"/>
                  </a:lnTo>
                  <a:lnTo>
                    <a:pt x="7145096" y="267457"/>
                  </a:lnTo>
                  <a:lnTo>
                    <a:pt x="7154801" y="314778"/>
                  </a:lnTo>
                  <a:lnTo>
                    <a:pt x="7158133" y="364086"/>
                  </a:lnTo>
                  <a:lnTo>
                    <a:pt x="7158133" y="9922912"/>
                  </a:lnTo>
                  <a:lnTo>
                    <a:pt x="7154801" y="9972220"/>
                  </a:lnTo>
                  <a:lnTo>
                    <a:pt x="7145096" y="10019541"/>
                  </a:lnTo>
                  <a:lnTo>
                    <a:pt x="7129457" y="10064437"/>
                  </a:lnTo>
                  <a:lnTo>
                    <a:pt x="7108322" y="10106469"/>
                  </a:lnTo>
                  <a:lnTo>
                    <a:pt x="7082131" y="10145199"/>
                  </a:lnTo>
                  <a:lnTo>
                    <a:pt x="7051322" y="10180187"/>
                  </a:lnTo>
                  <a:lnTo>
                    <a:pt x="7016333" y="10210996"/>
                  </a:lnTo>
                  <a:lnTo>
                    <a:pt x="6977603" y="10237187"/>
                  </a:lnTo>
                  <a:lnTo>
                    <a:pt x="6935571" y="10258322"/>
                  </a:lnTo>
                  <a:lnTo>
                    <a:pt x="6890676" y="10273961"/>
                  </a:lnTo>
                  <a:lnTo>
                    <a:pt x="6843354" y="10283666"/>
                  </a:lnTo>
                  <a:lnTo>
                    <a:pt x="6794080" y="10286996"/>
                  </a:lnTo>
                  <a:close/>
                </a:path>
              </a:pathLst>
            </a:custGeom>
            <a:solidFill>
              <a:srgbClr val="FBC20A"/>
            </a:solidFill>
          </p:spPr>
          <p:txBody>
            <a:bodyPr wrap="square" lIns="0" tIns="0" rIns="0" bIns="0" rtlCol="0"/>
            <a:lstStyle/>
            <a:p>
              <a:endParaRPr/>
            </a:p>
          </p:txBody>
        </p:sp>
        <p:pic>
          <p:nvPicPr>
            <p:cNvPr id="43" name="object 43"/>
            <p:cNvPicPr/>
            <p:nvPr/>
          </p:nvPicPr>
          <p:blipFill>
            <a:blip r:embed="rId11" cstate="print"/>
            <a:stretch>
              <a:fillRect/>
            </a:stretch>
          </p:blipFill>
          <p:spPr>
            <a:xfrm>
              <a:off x="1247774" y="4400558"/>
              <a:ext cx="85725" cy="85724"/>
            </a:xfrm>
            <a:prstGeom prst="rect">
              <a:avLst/>
            </a:prstGeom>
          </p:spPr>
        </p:pic>
        <p:pic>
          <p:nvPicPr>
            <p:cNvPr id="44" name="object 44"/>
            <p:cNvPicPr/>
            <p:nvPr/>
          </p:nvPicPr>
          <p:blipFill>
            <a:blip r:embed="rId11" cstate="print"/>
            <a:stretch>
              <a:fillRect/>
            </a:stretch>
          </p:blipFill>
          <p:spPr>
            <a:xfrm>
              <a:off x="1247774" y="5086358"/>
              <a:ext cx="85725" cy="85724"/>
            </a:xfrm>
            <a:prstGeom prst="rect">
              <a:avLst/>
            </a:prstGeom>
          </p:spPr>
        </p:pic>
        <p:pic>
          <p:nvPicPr>
            <p:cNvPr id="45" name="object 45"/>
            <p:cNvPicPr/>
            <p:nvPr/>
          </p:nvPicPr>
          <p:blipFill>
            <a:blip r:embed="rId11" cstate="print"/>
            <a:stretch>
              <a:fillRect/>
            </a:stretch>
          </p:blipFill>
          <p:spPr>
            <a:xfrm>
              <a:off x="1247774" y="6115058"/>
              <a:ext cx="85725" cy="85724"/>
            </a:xfrm>
            <a:prstGeom prst="rect">
              <a:avLst/>
            </a:prstGeom>
          </p:spPr>
        </p:pic>
        <p:pic>
          <p:nvPicPr>
            <p:cNvPr id="46" name="object 46"/>
            <p:cNvPicPr/>
            <p:nvPr/>
          </p:nvPicPr>
          <p:blipFill>
            <a:blip r:embed="rId11" cstate="print"/>
            <a:stretch>
              <a:fillRect/>
            </a:stretch>
          </p:blipFill>
          <p:spPr>
            <a:xfrm>
              <a:off x="1247774" y="6800858"/>
              <a:ext cx="85725" cy="85724"/>
            </a:xfrm>
            <a:prstGeom prst="rect">
              <a:avLst/>
            </a:prstGeom>
          </p:spPr>
        </p:pic>
      </p:grpSp>
      <p:sp>
        <p:nvSpPr>
          <p:cNvPr id="47" name="object 47"/>
          <p:cNvSpPr txBox="1"/>
          <p:nvPr/>
        </p:nvSpPr>
        <p:spPr>
          <a:xfrm>
            <a:off x="1469330" y="4244983"/>
            <a:ext cx="4608195" cy="2745740"/>
          </a:xfrm>
          <a:prstGeom prst="rect">
            <a:avLst/>
          </a:prstGeom>
        </p:spPr>
        <p:txBody>
          <a:bodyPr vert="horz" wrap="square" lIns="0" tIns="12700" rIns="0" bIns="0" rtlCol="0">
            <a:spAutoFit/>
          </a:bodyPr>
          <a:lstStyle/>
          <a:p>
            <a:pPr marL="12700">
              <a:lnSpc>
                <a:spcPct val="100000"/>
              </a:lnSpc>
              <a:spcBef>
                <a:spcPts val="100"/>
              </a:spcBef>
            </a:pPr>
            <a:r>
              <a:rPr sz="2100" b="1" spc="130" dirty="0">
                <a:solidFill>
                  <a:srgbClr val="131313"/>
                </a:solidFill>
                <a:latin typeface="Tahoma"/>
                <a:cs typeface="Tahoma"/>
              </a:rPr>
              <a:t>S</a:t>
            </a:r>
            <a:r>
              <a:rPr sz="2100" b="1" spc="-65" dirty="0">
                <a:solidFill>
                  <a:srgbClr val="131313"/>
                </a:solidFill>
                <a:latin typeface="Tahoma"/>
                <a:cs typeface="Tahoma"/>
              </a:rPr>
              <a:t>D</a:t>
            </a:r>
            <a:r>
              <a:rPr sz="2100" b="1" spc="155" dirty="0">
                <a:solidFill>
                  <a:srgbClr val="131313"/>
                </a:solidFill>
                <a:latin typeface="Tahoma"/>
                <a:cs typeface="Tahoma"/>
              </a:rPr>
              <a:t>G</a:t>
            </a:r>
            <a:r>
              <a:rPr sz="2100" b="1" spc="-55" dirty="0">
                <a:solidFill>
                  <a:srgbClr val="131313"/>
                </a:solidFill>
                <a:latin typeface="Tahoma"/>
                <a:cs typeface="Tahoma"/>
              </a:rPr>
              <a:t> </a:t>
            </a:r>
            <a:r>
              <a:rPr sz="2100" b="1" spc="-390" dirty="0">
                <a:solidFill>
                  <a:srgbClr val="131313"/>
                </a:solidFill>
                <a:latin typeface="Tahoma"/>
                <a:cs typeface="Tahoma"/>
              </a:rPr>
              <a:t>1</a:t>
            </a:r>
            <a:r>
              <a:rPr sz="2100" b="1" spc="65" dirty="0">
                <a:solidFill>
                  <a:srgbClr val="131313"/>
                </a:solidFill>
                <a:latin typeface="Tahoma"/>
                <a:cs typeface="Tahoma"/>
              </a:rPr>
              <a:t>0</a:t>
            </a:r>
            <a:r>
              <a:rPr sz="2100" b="1" spc="-260" dirty="0">
                <a:solidFill>
                  <a:srgbClr val="131313"/>
                </a:solidFill>
                <a:latin typeface="Tahoma"/>
                <a:cs typeface="Tahoma"/>
              </a:rPr>
              <a:t>:</a:t>
            </a:r>
            <a:r>
              <a:rPr sz="2100" b="1" spc="-55" dirty="0">
                <a:solidFill>
                  <a:srgbClr val="131313"/>
                </a:solidFill>
                <a:latin typeface="Tahoma"/>
                <a:cs typeface="Tahoma"/>
              </a:rPr>
              <a:t> </a:t>
            </a:r>
            <a:r>
              <a:rPr sz="2100" b="1" spc="-80" dirty="0">
                <a:solidFill>
                  <a:srgbClr val="131313"/>
                </a:solidFill>
                <a:latin typeface="Tahoma"/>
                <a:cs typeface="Tahoma"/>
              </a:rPr>
              <a:t>R</a:t>
            </a:r>
            <a:r>
              <a:rPr sz="2100" b="1" spc="95" dirty="0">
                <a:solidFill>
                  <a:srgbClr val="131313"/>
                </a:solidFill>
                <a:latin typeface="Tahoma"/>
                <a:cs typeface="Tahoma"/>
              </a:rPr>
              <a:t>e</a:t>
            </a:r>
            <a:r>
              <a:rPr sz="2100" b="1" spc="25" dirty="0">
                <a:solidFill>
                  <a:srgbClr val="131313"/>
                </a:solidFill>
                <a:latin typeface="Tahoma"/>
                <a:cs typeface="Tahoma"/>
              </a:rPr>
              <a:t>d</a:t>
            </a:r>
            <a:r>
              <a:rPr sz="2100" b="1" spc="-75" dirty="0">
                <a:solidFill>
                  <a:srgbClr val="131313"/>
                </a:solidFill>
                <a:latin typeface="Tahoma"/>
                <a:cs typeface="Tahoma"/>
              </a:rPr>
              <a:t>u</a:t>
            </a:r>
            <a:r>
              <a:rPr sz="2100" b="1" spc="195" dirty="0">
                <a:solidFill>
                  <a:srgbClr val="131313"/>
                </a:solidFill>
                <a:latin typeface="Tahoma"/>
                <a:cs typeface="Tahoma"/>
              </a:rPr>
              <a:t>c</a:t>
            </a:r>
            <a:r>
              <a:rPr sz="2100" b="1" spc="95" dirty="0">
                <a:solidFill>
                  <a:srgbClr val="131313"/>
                </a:solidFill>
                <a:latin typeface="Tahoma"/>
                <a:cs typeface="Tahoma"/>
              </a:rPr>
              <a:t>e</a:t>
            </a:r>
            <a:r>
              <a:rPr sz="2100" b="1" spc="25" dirty="0">
                <a:solidFill>
                  <a:srgbClr val="131313"/>
                </a:solidFill>
                <a:latin typeface="Tahoma"/>
                <a:cs typeface="Tahoma"/>
              </a:rPr>
              <a:t>d</a:t>
            </a:r>
            <a:r>
              <a:rPr sz="2100" b="1" spc="-55" dirty="0">
                <a:solidFill>
                  <a:srgbClr val="131313"/>
                </a:solidFill>
                <a:latin typeface="Tahoma"/>
                <a:cs typeface="Tahoma"/>
              </a:rPr>
              <a:t> </a:t>
            </a:r>
            <a:r>
              <a:rPr sz="2100" b="1" spc="-430" dirty="0">
                <a:solidFill>
                  <a:srgbClr val="131313"/>
                </a:solidFill>
                <a:latin typeface="Tahoma"/>
                <a:cs typeface="Tahoma"/>
              </a:rPr>
              <a:t>I</a:t>
            </a:r>
            <a:r>
              <a:rPr sz="2100" b="1" spc="-75" dirty="0">
                <a:solidFill>
                  <a:srgbClr val="131313"/>
                </a:solidFill>
                <a:latin typeface="Tahoma"/>
                <a:cs typeface="Tahoma"/>
              </a:rPr>
              <a:t>n</a:t>
            </a:r>
            <a:r>
              <a:rPr sz="2100" b="1" spc="95" dirty="0">
                <a:solidFill>
                  <a:srgbClr val="131313"/>
                </a:solidFill>
                <a:latin typeface="Tahoma"/>
                <a:cs typeface="Tahoma"/>
              </a:rPr>
              <a:t>e</a:t>
            </a:r>
            <a:r>
              <a:rPr sz="2100" b="1" spc="25" dirty="0">
                <a:solidFill>
                  <a:srgbClr val="131313"/>
                </a:solidFill>
                <a:latin typeface="Tahoma"/>
                <a:cs typeface="Tahoma"/>
              </a:rPr>
              <a:t>q</a:t>
            </a:r>
            <a:r>
              <a:rPr sz="2100" b="1" spc="-75" dirty="0">
                <a:solidFill>
                  <a:srgbClr val="131313"/>
                </a:solidFill>
                <a:latin typeface="Tahoma"/>
                <a:cs typeface="Tahoma"/>
              </a:rPr>
              <a:t>u</a:t>
            </a:r>
            <a:r>
              <a:rPr sz="2100" b="1" spc="-20" dirty="0">
                <a:solidFill>
                  <a:srgbClr val="131313"/>
                </a:solidFill>
                <a:latin typeface="Tahoma"/>
                <a:cs typeface="Tahoma"/>
              </a:rPr>
              <a:t>a</a:t>
            </a:r>
            <a:r>
              <a:rPr sz="2100" b="1" dirty="0">
                <a:solidFill>
                  <a:srgbClr val="131313"/>
                </a:solidFill>
                <a:latin typeface="Tahoma"/>
                <a:cs typeface="Tahoma"/>
              </a:rPr>
              <a:t>l</a:t>
            </a:r>
            <a:r>
              <a:rPr sz="2100" b="1" spc="-95" dirty="0">
                <a:solidFill>
                  <a:srgbClr val="131313"/>
                </a:solidFill>
                <a:latin typeface="Tahoma"/>
                <a:cs typeface="Tahoma"/>
              </a:rPr>
              <a:t>i</a:t>
            </a:r>
            <a:r>
              <a:rPr sz="2100" b="1" spc="-70" dirty="0">
                <a:solidFill>
                  <a:srgbClr val="131313"/>
                </a:solidFill>
                <a:latin typeface="Tahoma"/>
                <a:cs typeface="Tahoma"/>
              </a:rPr>
              <a:t>t</a:t>
            </a:r>
            <a:r>
              <a:rPr sz="2100" b="1" spc="-95" dirty="0">
                <a:solidFill>
                  <a:srgbClr val="131313"/>
                </a:solidFill>
                <a:latin typeface="Tahoma"/>
                <a:cs typeface="Tahoma"/>
              </a:rPr>
              <a:t>i</a:t>
            </a:r>
            <a:r>
              <a:rPr sz="2100" b="1" spc="95" dirty="0">
                <a:solidFill>
                  <a:srgbClr val="131313"/>
                </a:solidFill>
                <a:latin typeface="Tahoma"/>
                <a:cs typeface="Tahoma"/>
              </a:rPr>
              <a:t>e</a:t>
            </a:r>
            <a:r>
              <a:rPr sz="2100" b="1" spc="125" dirty="0">
                <a:solidFill>
                  <a:srgbClr val="131313"/>
                </a:solidFill>
                <a:latin typeface="Tahoma"/>
                <a:cs typeface="Tahoma"/>
              </a:rPr>
              <a:t>s</a:t>
            </a:r>
            <a:endParaRPr sz="2100">
              <a:latin typeface="Tahoma"/>
              <a:cs typeface="Tahoma"/>
            </a:endParaRPr>
          </a:p>
          <a:p>
            <a:pPr>
              <a:lnSpc>
                <a:spcPct val="100000"/>
              </a:lnSpc>
              <a:spcBef>
                <a:spcPts val="45"/>
              </a:spcBef>
            </a:pPr>
            <a:endParaRPr sz="2200">
              <a:latin typeface="Tahoma"/>
              <a:cs typeface="Tahoma"/>
            </a:endParaRPr>
          </a:p>
          <a:p>
            <a:pPr marL="12700" marR="568325">
              <a:lnSpc>
                <a:spcPct val="107100"/>
              </a:lnSpc>
            </a:pPr>
            <a:r>
              <a:rPr sz="2100" b="1" spc="130" dirty="0">
                <a:solidFill>
                  <a:srgbClr val="131313"/>
                </a:solidFill>
                <a:latin typeface="Tahoma"/>
                <a:cs typeface="Tahoma"/>
              </a:rPr>
              <a:t>S</a:t>
            </a:r>
            <a:r>
              <a:rPr sz="2100" b="1" spc="-65" dirty="0">
                <a:solidFill>
                  <a:srgbClr val="131313"/>
                </a:solidFill>
                <a:latin typeface="Tahoma"/>
                <a:cs typeface="Tahoma"/>
              </a:rPr>
              <a:t>D</a:t>
            </a:r>
            <a:r>
              <a:rPr sz="2100" b="1" spc="155" dirty="0">
                <a:solidFill>
                  <a:srgbClr val="131313"/>
                </a:solidFill>
                <a:latin typeface="Tahoma"/>
                <a:cs typeface="Tahoma"/>
              </a:rPr>
              <a:t>G</a:t>
            </a:r>
            <a:r>
              <a:rPr sz="2100" b="1" spc="-55" dirty="0">
                <a:solidFill>
                  <a:srgbClr val="131313"/>
                </a:solidFill>
                <a:latin typeface="Tahoma"/>
                <a:cs typeface="Tahoma"/>
              </a:rPr>
              <a:t> </a:t>
            </a:r>
            <a:r>
              <a:rPr sz="2100" b="1" spc="-390" dirty="0">
                <a:solidFill>
                  <a:srgbClr val="131313"/>
                </a:solidFill>
                <a:latin typeface="Tahoma"/>
                <a:cs typeface="Tahoma"/>
              </a:rPr>
              <a:t>11</a:t>
            </a:r>
            <a:r>
              <a:rPr sz="2100" b="1" spc="-260" dirty="0">
                <a:solidFill>
                  <a:srgbClr val="131313"/>
                </a:solidFill>
                <a:latin typeface="Tahoma"/>
                <a:cs typeface="Tahoma"/>
              </a:rPr>
              <a:t>:</a:t>
            </a:r>
            <a:r>
              <a:rPr sz="2100" b="1" spc="-55" dirty="0">
                <a:solidFill>
                  <a:srgbClr val="131313"/>
                </a:solidFill>
                <a:latin typeface="Tahoma"/>
                <a:cs typeface="Tahoma"/>
              </a:rPr>
              <a:t> </a:t>
            </a:r>
            <a:r>
              <a:rPr sz="2100" b="1" spc="130" dirty="0">
                <a:solidFill>
                  <a:srgbClr val="131313"/>
                </a:solidFill>
                <a:latin typeface="Tahoma"/>
                <a:cs typeface="Tahoma"/>
              </a:rPr>
              <a:t>S</a:t>
            </a:r>
            <a:r>
              <a:rPr sz="2100" b="1" spc="-75" dirty="0">
                <a:solidFill>
                  <a:srgbClr val="131313"/>
                </a:solidFill>
                <a:latin typeface="Tahoma"/>
                <a:cs typeface="Tahoma"/>
              </a:rPr>
              <a:t>u</a:t>
            </a:r>
            <a:r>
              <a:rPr sz="2100" b="1" spc="125" dirty="0">
                <a:solidFill>
                  <a:srgbClr val="131313"/>
                </a:solidFill>
                <a:latin typeface="Tahoma"/>
                <a:cs typeface="Tahoma"/>
              </a:rPr>
              <a:t>s</a:t>
            </a:r>
            <a:r>
              <a:rPr sz="2100" b="1" spc="-70" dirty="0">
                <a:solidFill>
                  <a:srgbClr val="131313"/>
                </a:solidFill>
                <a:latin typeface="Tahoma"/>
                <a:cs typeface="Tahoma"/>
              </a:rPr>
              <a:t>t</a:t>
            </a:r>
            <a:r>
              <a:rPr sz="2100" b="1" spc="-20" dirty="0">
                <a:solidFill>
                  <a:srgbClr val="131313"/>
                </a:solidFill>
                <a:latin typeface="Tahoma"/>
                <a:cs typeface="Tahoma"/>
              </a:rPr>
              <a:t>a</a:t>
            </a:r>
            <a:r>
              <a:rPr sz="2100" b="1" spc="-95" dirty="0">
                <a:solidFill>
                  <a:srgbClr val="131313"/>
                </a:solidFill>
                <a:latin typeface="Tahoma"/>
                <a:cs typeface="Tahoma"/>
              </a:rPr>
              <a:t>i</a:t>
            </a:r>
            <a:r>
              <a:rPr sz="2100" b="1" spc="-75" dirty="0">
                <a:solidFill>
                  <a:srgbClr val="131313"/>
                </a:solidFill>
                <a:latin typeface="Tahoma"/>
                <a:cs typeface="Tahoma"/>
              </a:rPr>
              <a:t>n</a:t>
            </a:r>
            <a:r>
              <a:rPr sz="2100" b="1" spc="-20" dirty="0">
                <a:solidFill>
                  <a:srgbClr val="131313"/>
                </a:solidFill>
                <a:latin typeface="Tahoma"/>
                <a:cs typeface="Tahoma"/>
              </a:rPr>
              <a:t>a</a:t>
            </a:r>
            <a:r>
              <a:rPr sz="2100" b="1" spc="20" dirty="0">
                <a:solidFill>
                  <a:srgbClr val="131313"/>
                </a:solidFill>
                <a:latin typeface="Tahoma"/>
                <a:cs typeface="Tahoma"/>
              </a:rPr>
              <a:t>b</a:t>
            </a:r>
            <a:r>
              <a:rPr sz="2100" b="1" dirty="0">
                <a:solidFill>
                  <a:srgbClr val="131313"/>
                </a:solidFill>
                <a:latin typeface="Tahoma"/>
                <a:cs typeface="Tahoma"/>
              </a:rPr>
              <a:t>l</a:t>
            </a:r>
            <a:r>
              <a:rPr sz="2100" b="1" spc="95" dirty="0">
                <a:solidFill>
                  <a:srgbClr val="131313"/>
                </a:solidFill>
                <a:latin typeface="Tahoma"/>
                <a:cs typeface="Tahoma"/>
              </a:rPr>
              <a:t>e</a:t>
            </a:r>
            <a:r>
              <a:rPr sz="2100" b="1" spc="-55" dirty="0">
                <a:solidFill>
                  <a:srgbClr val="131313"/>
                </a:solidFill>
                <a:latin typeface="Tahoma"/>
                <a:cs typeface="Tahoma"/>
              </a:rPr>
              <a:t> </a:t>
            </a:r>
            <a:r>
              <a:rPr sz="2100" b="1" spc="204" dirty="0">
                <a:solidFill>
                  <a:srgbClr val="131313"/>
                </a:solidFill>
                <a:latin typeface="Tahoma"/>
                <a:cs typeface="Tahoma"/>
              </a:rPr>
              <a:t>C</a:t>
            </a:r>
            <a:r>
              <a:rPr sz="2100" b="1" spc="-95" dirty="0">
                <a:solidFill>
                  <a:srgbClr val="131313"/>
                </a:solidFill>
                <a:latin typeface="Tahoma"/>
                <a:cs typeface="Tahoma"/>
              </a:rPr>
              <a:t>i</a:t>
            </a:r>
            <a:r>
              <a:rPr sz="2100" b="1" spc="-70" dirty="0">
                <a:solidFill>
                  <a:srgbClr val="131313"/>
                </a:solidFill>
                <a:latin typeface="Tahoma"/>
                <a:cs typeface="Tahoma"/>
              </a:rPr>
              <a:t>t</a:t>
            </a:r>
            <a:r>
              <a:rPr sz="2100" b="1" spc="-95" dirty="0">
                <a:solidFill>
                  <a:srgbClr val="131313"/>
                </a:solidFill>
                <a:latin typeface="Tahoma"/>
                <a:cs typeface="Tahoma"/>
              </a:rPr>
              <a:t>i</a:t>
            </a:r>
            <a:r>
              <a:rPr sz="2100" b="1" spc="95" dirty="0">
                <a:solidFill>
                  <a:srgbClr val="131313"/>
                </a:solidFill>
                <a:latin typeface="Tahoma"/>
                <a:cs typeface="Tahoma"/>
              </a:rPr>
              <a:t>e</a:t>
            </a:r>
            <a:r>
              <a:rPr sz="2100" b="1" spc="125" dirty="0">
                <a:solidFill>
                  <a:srgbClr val="131313"/>
                </a:solidFill>
                <a:latin typeface="Tahoma"/>
                <a:cs typeface="Tahoma"/>
              </a:rPr>
              <a:t>s</a:t>
            </a:r>
            <a:r>
              <a:rPr sz="2100" b="1" spc="-55" dirty="0">
                <a:solidFill>
                  <a:srgbClr val="131313"/>
                </a:solidFill>
                <a:latin typeface="Tahoma"/>
                <a:cs typeface="Tahoma"/>
              </a:rPr>
              <a:t> </a:t>
            </a:r>
            <a:r>
              <a:rPr sz="2100" b="1" spc="-20" dirty="0">
                <a:solidFill>
                  <a:srgbClr val="131313"/>
                </a:solidFill>
                <a:latin typeface="Tahoma"/>
                <a:cs typeface="Tahoma"/>
              </a:rPr>
              <a:t>a</a:t>
            </a:r>
            <a:r>
              <a:rPr sz="2100" b="1" spc="-75" dirty="0">
                <a:solidFill>
                  <a:srgbClr val="131313"/>
                </a:solidFill>
                <a:latin typeface="Tahoma"/>
                <a:cs typeface="Tahoma"/>
              </a:rPr>
              <a:t>n</a:t>
            </a:r>
            <a:r>
              <a:rPr sz="2100" b="1" spc="15" dirty="0">
                <a:solidFill>
                  <a:srgbClr val="131313"/>
                </a:solidFill>
                <a:latin typeface="Tahoma"/>
                <a:cs typeface="Tahoma"/>
              </a:rPr>
              <a:t>d  </a:t>
            </a:r>
            <a:r>
              <a:rPr sz="2100" b="1" spc="-10" dirty="0">
                <a:solidFill>
                  <a:srgbClr val="131313"/>
                </a:solidFill>
                <a:latin typeface="Tahoma"/>
                <a:cs typeface="Tahoma"/>
              </a:rPr>
              <a:t>Communities</a:t>
            </a:r>
            <a:endParaRPr sz="2100">
              <a:latin typeface="Tahoma"/>
              <a:cs typeface="Tahoma"/>
            </a:endParaRPr>
          </a:p>
          <a:p>
            <a:pPr>
              <a:lnSpc>
                <a:spcPct val="100000"/>
              </a:lnSpc>
              <a:spcBef>
                <a:spcPts val="40"/>
              </a:spcBef>
            </a:pPr>
            <a:endParaRPr sz="2350">
              <a:latin typeface="Tahoma"/>
              <a:cs typeface="Tahoma"/>
            </a:endParaRPr>
          </a:p>
          <a:p>
            <a:pPr marL="12700">
              <a:lnSpc>
                <a:spcPct val="100000"/>
              </a:lnSpc>
              <a:spcBef>
                <a:spcPts val="5"/>
              </a:spcBef>
            </a:pPr>
            <a:r>
              <a:rPr sz="2100" b="1" spc="130" dirty="0">
                <a:solidFill>
                  <a:srgbClr val="131313"/>
                </a:solidFill>
                <a:latin typeface="Tahoma"/>
                <a:cs typeface="Tahoma"/>
              </a:rPr>
              <a:t>S</a:t>
            </a:r>
            <a:r>
              <a:rPr sz="2100" b="1" spc="-65" dirty="0">
                <a:solidFill>
                  <a:srgbClr val="131313"/>
                </a:solidFill>
                <a:latin typeface="Tahoma"/>
                <a:cs typeface="Tahoma"/>
              </a:rPr>
              <a:t>D</a:t>
            </a:r>
            <a:r>
              <a:rPr sz="2100" b="1" spc="155" dirty="0">
                <a:solidFill>
                  <a:srgbClr val="131313"/>
                </a:solidFill>
                <a:latin typeface="Tahoma"/>
                <a:cs typeface="Tahoma"/>
              </a:rPr>
              <a:t>G</a:t>
            </a:r>
            <a:r>
              <a:rPr sz="2100" b="1" spc="-55" dirty="0">
                <a:solidFill>
                  <a:srgbClr val="131313"/>
                </a:solidFill>
                <a:latin typeface="Tahoma"/>
                <a:cs typeface="Tahoma"/>
              </a:rPr>
              <a:t> </a:t>
            </a:r>
            <a:r>
              <a:rPr sz="2100" b="1" spc="-390" dirty="0">
                <a:solidFill>
                  <a:srgbClr val="131313"/>
                </a:solidFill>
                <a:latin typeface="Tahoma"/>
                <a:cs typeface="Tahoma"/>
              </a:rPr>
              <a:t>1</a:t>
            </a:r>
            <a:r>
              <a:rPr sz="2100" b="1" spc="50" dirty="0">
                <a:solidFill>
                  <a:srgbClr val="131313"/>
                </a:solidFill>
                <a:latin typeface="Tahoma"/>
                <a:cs typeface="Tahoma"/>
              </a:rPr>
              <a:t>3</a:t>
            </a:r>
            <a:r>
              <a:rPr sz="2100" b="1" spc="-260" dirty="0">
                <a:solidFill>
                  <a:srgbClr val="131313"/>
                </a:solidFill>
                <a:latin typeface="Tahoma"/>
                <a:cs typeface="Tahoma"/>
              </a:rPr>
              <a:t>:</a:t>
            </a:r>
            <a:r>
              <a:rPr sz="2100" b="1" spc="-55" dirty="0">
                <a:solidFill>
                  <a:srgbClr val="131313"/>
                </a:solidFill>
                <a:latin typeface="Tahoma"/>
                <a:cs typeface="Tahoma"/>
              </a:rPr>
              <a:t> </a:t>
            </a:r>
            <a:r>
              <a:rPr sz="2100" b="1" spc="204" dirty="0">
                <a:solidFill>
                  <a:srgbClr val="131313"/>
                </a:solidFill>
                <a:latin typeface="Tahoma"/>
                <a:cs typeface="Tahoma"/>
              </a:rPr>
              <a:t>C</a:t>
            </a:r>
            <a:r>
              <a:rPr sz="2100" b="1" dirty="0">
                <a:solidFill>
                  <a:srgbClr val="131313"/>
                </a:solidFill>
                <a:latin typeface="Tahoma"/>
                <a:cs typeface="Tahoma"/>
              </a:rPr>
              <a:t>l</a:t>
            </a:r>
            <a:r>
              <a:rPr sz="2100" b="1" spc="-95" dirty="0">
                <a:solidFill>
                  <a:srgbClr val="131313"/>
                </a:solidFill>
                <a:latin typeface="Tahoma"/>
                <a:cs typeface="Tahoma"/>
              </a:rPr>
              <a:t>i</a:t>
            </a:r>
            <a:r>
              <a:rPr sz="2100" b="1" spc="-110" dirty="0">
                <a:solidFill>
                  <a:srgbClr val="131313"/>
                </a:solidFill>
                <a:latin typeface="Tahoma"/>
                <a:cs typeface="Tahoma"/>
              </a:rPr>
              <a:t>m</a:t>
            </a:r>
            <a:r>
              <a:rPr sz="2100" b="1" spc="-20" dirty="0">
                <a:solidFill>
                  <a:srgbClr val="131313"/>
                </a:solidFill>
                <a:latin typeface="Tahoma"/>
                <a:cs typeface="Tahoma"/>
              </a:rPr>
              <a:t>a</a:t>
            </a:r>
            <a:r>
              <a:rPr sz="2100" b="1" spc="-70" dirty="0">
                <a:solidFill>
                  <a:srgbClr val="131313"/>
                </a:solidFill>
                <a:latin typeface="Tahoma"/>
                <a:cs typeface="Tahoma"/>
              </a:rPr>
              <a:t>t</a:t>
            </a:r>
            <a:r>
              <a:rPr sz="2100" b="1" spc="95" dirty="0">
                <a:solidFill>
                  <a:srgbClr val="131313"/>
                </a:solidFill>
                <a:latin typeface="Tahoma"/>
                <a:cs typeface="Tahoma"/>
              </a:rPr>
              <a:t>e</a:t>
            </a:r>
            <a:r>
              <a:rPr sz="2100" b="1" spc="-55" dirty="0">
                <a:solidFill>
                  <a:srgbClr val="131313"/>
                </a:solidFill>
                <a:latin typeface="Tahoma"/>
                <a:cs typeface="Tahoma"/>
              </a:rPr>
              <a:t> </a:t>
            </a:r>
            <a:r>
              <a:rPr sz="2100" b="1" spc="50" dirty="0">
                <a:solidFill>
                  <a:srgbClr val="131313"/>
                </a:solidFill>
                <a:latin typeface="Tahoma"/>
                <a:cs typeface="Tahoma"/>
              </a:rPr>
              <a:t>A</a:t>
            </a:r>
            <a:r>
              <a:rPr sz="2100" b="1" spc="195" dirty="0">
                <a:solidFill>
                  <a:srgbClr val="131313"/>
                </a:solidFill>
                <a:latin typeface="Tahoma"/>
                <a:cs typeface="Tahoma"/>
              </a:rPr>
              <a:t>c</a:t>
            </a:r>
            <a:r>
              <a:rPr sz="2100" b="1" spc="-70" dirty="0">
                <a:solidFill>
                  <a:srgbClr val="131313"/>
                </a:solidFill>
                <a:latin typeface="Tahoma"/>
                <a:cs typeface="Tahoma"/>
              </a:rPr>
              <a:t>t</a:t>
            </a:r>
            <a:r>
              <a:rPr sz="2100" b="1" spc="-95" dirty="0">
                <a:solidFill>
                  <a:srgbClr val="131313"/>
                </a:solidFill>
                <a:latin typeface="Tahoma"/>
                <a:cs typeface="Tahoma"/>
              </a:rPr>
              <a:t>i</a:t>
            </a:r>
            <a:r>
              <a:rPr sz="2100" b="1" spc="70" dirty="0">
                <a:solidFill>
                  <a:srgbClr val="131313"/>
                </a:solidFill>
                <a:latin typeface="Tahoma"/>
                <a:cs typeface="Tahoma"/>
              </a:rPr>
              <a:t>o</a:t>
            </a:r>
            <a:r>
              <a:rPr sz="2100" b="1" spc="-75" dirty="0">
                <a:solidFill>
                  <a:srgbClr val="131313"/>
                </a:solidFill>
                <a:latin typeface="Tahoma"/>
                <a:cs typeface="Tahoma"/>
              </a:rPr>
              <a:t>n</a:t>
            </a:r>
            <a:endParaRPr sz="2100">
              <a:latin typeface="Tahoma"/>
              <a:cs typeface="Tahoma"/>
            </a:endParaRPr>
          </a:p>
          <a:p>
            <a:pPr>
              <a:lnSpc>
                <a:spcPct val="100000"/>
              </a:lnSpc>
              <a:spcBef>
                <a:spcPts val="40"/>
              </a:spcBef>
            </a:pPr>
            <a:endParaRPr sz="2350">
              <a:latin typeface="Tahoma"/>
              <a:cs typeface="Tahoma"/>
            </a:endParaRPr>
          </a:p>
          <a:p>
            <a:pPr marL="12700">
              <a:lnSpc>
                <a:spcPct val="100000"/>
              </a:lnSpc>
            </a:pPr>
            <a:r>
              <a:rPr sz="2100" b="1" spc="130" dirty="0">
                <a:solidFill>
                  <a:srgbClr val="131313"/>
                </a:solidFill>
                <a:latin typeface="Tahoma"/>
                <a:cs typeface="Tahoma"/>
              </a:rPr>
              <a:t>S</a:t>
            </a:r>
            <a:r>
              <a:rPr sz="2100" b="1" spc="-65" dirty="0">
                <a:solidFill>
                  <a:srgbClr val="131313"/>
                </a:solidFill>
                <a:latin typeface="Tahoma"/>
                <a:cs typeface="Tahoma"/>
              </a:rPr>
              <a:t>D</a:t>
            </a:r>
            <a:r>
              <a:rPr sz="2100" b="1" spc="155" dirty="0">
                <a:solidFill>
                  <a:srgbClr val="131313"/>
                </a:solidFill>
                <a:latin typeface="Tahoma"/>
                <a:cs typeface="Tahoma"/>
              </a:rPr>
              <a:t>G</a:t>
            </a:r>
            <a:r>
              <a:rPr sz="2100" b="1" spc="-30" dirty="0">
                <a:solidFill>
                  <a:srgbClr val="131313"/>
                </a:solidFill>
                <a:latin typeface="Tahoma"/>
                <a:cs typeface="Tahoma"/>
              </a:rPr>
              <a:t> </a:t>
            </a:r>
            <a:r>
              <a:rPr sz="2100" b="1" spc="-390" dirty="0">
                <a:solidFill>
                  <a:srgbClr val="131313"/>
                </a:solidFill>
                <a:latin typeface="Tahoma"/>
                <a:cs typeface="Tahoma"/>
              </a:rPr>
              <a:t>1</a:t>
            </a:r>
            <a:r>
              <a:rPr sz="2100" b="1" spc="-95" dirty="0">
                <a:solidFill>
                  <a:srgbClr val="131313"/>
                </a:solidFill>
                <a:latin typeface="Tahoma"/>
                <a:cs typeface="Tahoma"/>
              </a:rPr>
              <a:t>7</a:t>
            </a:r>
            <a:r>
              <a:rPr sz="2100" b="1" spc="-260" dirty="0">
                <a:solidFill>
                  <a:srgbClr val="131313"/>
                </a:solidFill>
                <a:latin typeface="Tahoma"/>
                <a:cs typeface="Tahoma"/>
              </a:rPr>
              <a:t>:</a:t>
            </a:r>
            <a:r>
              <a:rPr sz="2100" b="1" spc="-55" dirty="0">
                <a:solidFill>
                  <a:srgbClr val="131313"/>
                </a:solidFill>
                <a:latin typeface="Tahoma"/>
                <a:cs typeface="Tahoma"/>
              </a:rPr>
              <a:t> </a:t>
            </a:r>
            <a:r>
              <a:rPr sz="2100" b="1" spc="15" dirty="0">
                <a:solidFill>
                  <a:srgbClr val="131313"/>
                </a:solidFill>
                <a:latin typeface="Tahoma"/>
                <a:cs typeface="Tahoma"/>
              </a:rPr>
              <a:t>P</a:t>
            </a:r>
            <a:r>
              <a:rPr sz="2100" b="1" spc="-20" dirty="0">
                <a:solidFill>
                  <a:srgbClr val="131313"/>
                </a:solidFill>
                <a:latin typeface="Tahoma"/>
                <a:cs typeface="Tahoma"/>
              </a:rPr>
              <a:t>a</a:t>
            </a:r>
            <a:r>
              <a:rPr sz="2100" b="1" spc="-90" dirty="0">
                <a:solidFill>
                  <a:srgbClr val="131313"/>
                </a:solidFill>
                <a:latin typeface="Tahoma"/>
                <a:cs typeface="Tahoma"/>
              </a:rPr>
              <a:t>r</a:t>
            </a:r>
            <a:r>
              <a:rPr sz="2100" b="1" spc="-70" dirty="0">
                <a:solidFill>
                  <a:srgbClr val="131313"/>
                </a:solidFill>
                <a:latin typeface="Tahoma"/>
                <a:cs typeface="Tahoma"/>
              </a:rPr>
              <a:t>t</a:t>
            </a:r>
            <a:r>
              <a:rPr sz="2100" b="1" spc="-75" dirty="0">
                <a:solidFill>
                  <a:srgbClr val="131313"/>
                </a:solidFill>
                <a:latin typeface="Tahoma"/>
                <a:cs typeface="Tahoma"/>
              </a:rPr>
              <a:t>n</a:t>
            </a:r>
            <a:r>
              <a:rPr sz="2100" b="1" spc="95" dirty="0">
                <a:solidFill>
                  <a:srgbClr val="131313"/>
                </a:solidFill>
                <a:latin typeface="Tahoma"/>
                <a:cs typeface="Tahoma"/>
              </a:rPr>
              <a:t>e</a:t>
            </a:r>
            <a:r>
              <a:rPr sz="2100" b="1" spc="-90" dirty="0">
                <a:solidFill>
                  <a:srgbClr val="131313"/>
                </a:solidFill>
                <a:latin typeface="Tahoma"/>
                <a:cs typeface="Tahoma"/>
              </a:rPr>
              <a:t>r</a:t>
            </a:r>
            <a:r>
              <a:rPr sz="2100" b="1" spc="125" dirty="0">
                <a:solidFill>
                  <a:srgbClr val="131313"/>
                </a:solidFill>
                <a:latin typeface="Tahoma"/>
                <a:cs typeface="Tahoma"/>
              </a:rPr>
              <a:t>s</a:t>
            </a:r>
            <a:r>
              <a:rPr sz="2100" b="1" spc="-75" dirty="0">
                <a:solidFill>
                  <a:srgbClr val="131313"/>
                </a:solidFill>
                <a:latin typeface="Tahoma"/>
                <a:cs typeface="Tahoma"/>
              </a:rPr>
              <a:t>h</a:t>
            </a:r>
            <a:r>
              <a:rPr sz="2100" b="1" spc="-95" dirty="0">
                <a:solidFill>
                  <a:srgbClr val="131313"/>
                </a:solidFill>
                <a:latin typeface="Tahoma"/>
                <a:cs typeface="Tahoma"/>
              </a:rPr>
              <a:t>i</a:t>
            </a:r>
            <a:r>
              <a:rPr sz="2100" b="1" spc="25" dirty="0">
                <a:solidFill>
                  <a:srgbClr val="131313"/>
                </a:solidFill>
                <a:latin typeface="Tahoma"/>
                <a:cs typeface="Tahoma"/>
              </a:rPr>
              <a:t>p</a:t>
            </a:r>
            <a:r>
              <a:rPr sz="2100" b="1" spc="125" dirty="0">
                <a:solidFill>
                  <a:srgbClr val="131313"/>
                </a:solidFill>
                <a:latin typeface="Tahoma"/>
                <a:cs typeface="Tahoma"/>
              </a:rPr>
              <a:t>s</a:t>
            </a:r>
            <a:r>
              <a:rPr sz="2100" b="1" spc="-55" dirty="0">
                <a:solidFill>
                  <a:srgbClr val="131313"/>
                </a:solidFill>
                <a:latin typeface="Tahoma"/>
                <a:cs typeface="Tahoma"/>
              </a:rPr>
              <a:t> </a:t>
            </a:r>
            <a:r>
              <a:rPr sz="2100" b="1" spc="-35" dirty="0">
                <a:solidFill>
                  <a:srgbClr val="131313"/>
                </a:solidFill>
                <a:latin typeface="Tahoma"/>
                <a:cs typeface="Tahoma"/>
              </a:rPr>
              <a:t>f</a:t>
            </a:r>
            <a:r>
              <a:rPr sz="2100" b="1" spc="70" dirty="0">
                <a:solidFill>
                  <a:srgbClr val="131313"/>
                </a:solidFill>
                <a:latin typeface="Tahoma"/>
                <a:cs typeface="Tahoma"/>
              </a:rPr>
              <a:t>o</a:t>
            </a:r>
            <a:r>
              <a:rPr sz="2100" b="1" spc="-90" dirty="0">
                <a:solidFill>
                  <a:srgbClr val="131313"/>
                </a:solidFill>
                <a:latin typeface="Tahoma"/>
                <a:cs typeface="Tahoma"/>
              </a:rPr>
              <a:t>r</a:t>
            </a:r>
            <a:r>
              <a:rPr sz="2100" b="1" spc="-55" dirty="0">
                <a:solidFill>
                  <a:srgbClr val="131313"/>
                </a:solidFill>
                <a:latin typeface="Tahoma"/>
                <a:cs typeface="Tahoma"/>
              </a:rPr>
              <a:t> </a:t>
            </a:r>
            <a:r>
              <a:rPr sz="2100" b="1" spc="-70" dirty="0">
                <a:solidFill>
                  <a:srgbClr val="131313"/>
                </a:solidFill>
                <a:latin typeface="Tahoma"/>
                <a:cs typeface="Tahoma"/>
              </a:rPr>
              <a:t>t</a:t>
            </a:r>
            <a:r>
              <a:rPr sz="2100" b="1" spc="-75" dirty="0">
                <a:solidFill>
                  <a:srgbClr val="131313"/>
                </a:solidFill>
                <a:latin typeface="Tahoma"/>
                <a:cs typeface="Tahoma"/>
              </a:rPr>
              <a:t>h</a:t>
            </a:r>
            <a:r>
              <a:rPr sz="2100" b="1" spc="95" dirty="0">
                <a:solidFill>
                  <a:srgbClr val="131313"/>
                </a:solidFill>
                <a:latin typeface="Tahoma"/>
                <a:cs typeface="Tahoma"/>
              </a:rPr>
              <a:t>e</a:t>
            </a:r>
            <a:r>
              <a:rPr sz="2100" b="1" spc="-55" dirty="0">
                <a:solidFill>
                  <a:srgbClr val="131313"/>
                </a:solidFill>
                <a:latin typeface="Tahoma"/>
                <a:cs typeface="Tahoma"/>
              </a:rPr>
              <a:t> </a:t>
            </a:r>
            <a:r>
              <a:rPr sz="2100" b="1" spc="155" dirty="0">
                <a:solidFill>
                  <a:srgbClr val="131313"/>
                </a:solidFill>
                <a:latin typeface="Tahoma"/>
                <a:cs typeface="Tahoma"/>
              </a:rPr>
              <a:t>G</a:t>
            </a:r>
            <a:r>
              <a:rPr sz="2100" b="1" spc="70" dirty="0">
                <a:solidFill>
                  <a:srgbClr val="131313"/>
                </a:solidFill>
                <a:latin typeface="Tahoma"/>
                <a:cs typeface="Tahoma"/>
              </a:rPr>
              <a:t>o</a:t>
            </a:r>
            <a:r>
              <a:rPr sz="2100" b="1" spc="-20" dirty="0">
                <a:solidFill>
                  <a:srgbClr val="131313"/>
                </a:solidFill>
                <a:latin typeface="Tahoma"/>
                <a:cs typeface="Tahoma"/>
              </a:rPr>
              <a:t>a</a:t>
            </a:r>
            <a:r>
              <a:rPr sz="2100" b="1" dirty="0">
                <a:solidFill>
                  <a:srgbClr val="131313"/>
                </a:solidFill>
                <a:latin typeface="Tahoma"/>
                <a:cs typeface="Tahoma"/>
              </a:rPr>
              <a:t>l</a:t>
            </a:r>
            <a:r>
              <a:rPr sz="2100" b="1" spc="125" dirty="0">
                <a:solidFill>
                  <a:srgbClr val="131313"/>
                </a:solidFill>
                <a:latin typeface="Tahoma"/>
                <a:cs typeface="Tahoma"/>
              </a:rPr>
              <a:t>s</a:t>
            </a:r>
            <a:endParaRPr sz="2100">
              <a:latin typeface="Tahoma"/>
              <a:cs typeface="Tahoma"/>
            </a:endParaRPr>
          </a:p>
        </p:txBody>
      </p:sp>
      <p:sp>
        <p:nvSpPr>
          <p:cNvPr id="48" name="object 48"/>
          <p:cNvSpPr/>
          <p:nvPr/>
        </p:nvSpPr>
        <p:spPr>
          <a:xfrm>
            <a:off x="1028700" y="2385402"/>
            <a:ext cx="5233035" cy="1281430"/>
          </a:xfrm>
          <a:custGeom>
            <a:avLst/>
            <a:gdLst/>
            <a:ahLst/>
            <a:cxnLst/>
            <a:rect l="l" t="t" r="r" b="b"/>
            <a:pathLst>
              <a:path w="5233035" h="1281429">
                <a:moveTo>
                  <a:pt x="5079571" y="1280953"/>
                </a:moveTo>
                <a:lnTo>
                  <a:pt x="153295" y="1280953"/>
                </a:lnTo>
                <a:lnTo>
                  <a:pt x="104916" y="1273119"/>
                </a:lnTo>
                <a:lnTo>
                  <a:pt x="62844" y="1251320"/>
                </a:lnTo>
                <a:lnTo>
                  <a:pt x="29632" y="1218108"/>
                </a:lnTo>
                <a:lnTo>
                  <a:pt x="7833" y="1176036"/>
                </a:lnTo>
                <a:lnTo>
                  <a:pt x="0" y="1127658"/>
                </a:lnTo>
                <a:lnTo>
                  <a:pt x="0" y="153294"/>
                </a:lnTo>
                <a:lnTo>
                  <a:pt x="7833" y="104916"/>
                </a:lnTo>
                <a:lnTo>
                  <a:pt x="29632" y="62844"/>
                </a:lnTo>
                <a:lnTo>
                  <a:pt x="62844" y="29632"/>
                </a:lnTo>
                <a:lnTo>
                  <a:pt x="104916" y="7833"/>
                </a:lnTo>
                <a:lnTo>
                  <a:pt x="153293" y="0"/>
                </a:lnTo>
                <a:lnTo>
                  <a:pt x="5079572" y="0"/>
                </a:lnTo>
                <a:lnTo>
                  <a:pt x="5127950" y="7833"/>
                </a:lnTo>
                <a:lnTo>
                  <a:pt x="5170022" y="29632"/>
                </a:lnTo>
                <a:lnTo>
                  <a:pt x="5203234" y="62844"/>
                </a:lnTo>
                <a:lnTo>
                  <a:pt x="5225033" y="104916"/>
                </a:lnTo>
                <a:lnTo>
                  <a:pt x="5232867" y="153294"/>
                </a:lnTo>
                <a:lnTo>
                  <a:pt x="5232867" y="1127658"/>
                </a:lnTo>
                <a:lnTo>
                  <a:pt x="5225033" y="1176036"/>
                </a:lnTo>
                <a:lnTo>
                  <a:pt x="5203234" y="1218108"/>
                </a:lnTo>
                <a:lnTo>
                  <a:pt x="5170022" y="1251320"/>
                </a:lnTo>
                <a:lnTo>
                  <a:pt x="5127950" y="1273119"/>
                </a:lnTo>
                <a:lnTo>
                  <a:pt x="5079571" y="1280953"/>
                </a:lnTo>
                <a:close/>
              </a:path>
            </a:pathLst>
          </a:custGeom>
          <a:solidFill>
            <a:srgbClr val="FF5E24"/>
          </a:solidFill>
        </p:spPr>
        <p:txBody>
          <a:bodyPr wrap="square" lIns="0" tIns="0" rIns="0" bIns="0" rtlCol="0"/>
          <a:lstStyle/>
          <a:p>
            <a:endParaRPr/>
          </a:p>
        </p:txBody>
      </p:sp>
      <p:sp>
        <p:nvSpPr>
          <p:cNvPr id="49" name="object 49"/>
          <p:cNvSpPr txBox="1">
            <a:spLocks noGrp="1"/>
          </p:cNvSpPr>
          <p:nvPr>
            <p:ph type="title"/>
          </p:nvPr>
        </p:nvSpPr>
        <p:spPr>
          <a:xfrm>
            <a:off x="1266935" y="2495366"/>
            <a:ext cx="4683125" cy="1001394"/>
          </a:xfrm>
          <a:prstGeom prst="rect">
            <a:avLst/>
          </a:prstGeom>
        </p:spPr>
        <p:txBody>
          <a:bodyPr vert="horz" wrap="square" lIns="0" tIns="11430" rIns="0" bIns="0" rtlCol="0">
            <a:spAutoFit/>
          </a:bodyPr>
          <a:lstStyle/>
          <a:p>
            <a:pPr marL="12700" marR="5080">
              <a:lnSpc>
                <a:spcPct val="108500"/>
              </a:lnSpc>
              <a:spcBef>
                <a:spcPts val="90"/>
              </a:spcBef>
            </a:pPr>
            <a:r>
              <a:rPr sz="2950" spc="50" dirty="0"/>
              <a:t>Other</a:t>
            </a:r>
            <a:r>
              <a:rPr sz="2950" spc="-105" dirty="0"/>
              <a:t> </a:t>
            </a:r>
            <a:r>
              <a:rPr sz="2950" spc="50" dirty="0"/>
              <a:t>UN</a:t>
            </a:r>
            <a:r>
              <a:rPr sz="2950" spc="-105" dirty="0"/>
              <a:t> </a:t>
            </a:r>
            <a:r>
              <a:rPr sz="2950" spc="170" dirty="0"/>
              <a:t>SDGs</a:t>
            </a:r>
            <a:r>
              <a:rPr sz="2950" spc="-105" dirty="0"/>
              <a:t> </a:t>
            </a:r>
            <a:r>
              <a:rPr sz="2950" spc="-45" dirty="0"/>
              <a:t>in</a:t>
            </a:r>
            <a:r>
              <a:rPr sz="2950" spc="-105" dirty="0"/>
              <a:t> </a:t>
            </a:r>
            <a:r>
              <a:rPr sz="2950" spc="85" dirty="0"/>
              <a:t>Effect </a:t>
            </a:r>
            <a:r>
              <a:rPr sz="2950" spc="-844" dirty="0"/>
              <a:t> </a:t>
            </a:r>
            <a:r>
              <a:rPr sz="2950" spc="-10" dirty="0"/>
              <a:t>at</a:t>
            </a:r>
            <a:r>
              <a:rPr sz="2950" spc="-95" dirty="0"/>
              <a:t> </a:t>
            </a:r>
            <a:r>
              <a:rPr sz="2950" spc="75" dirty="0"/>
              <a:t>SustainUS</a:t>
            </a:r>
            <a:endParaRPr sz="2950"/>
          </a:p>
        </p:txBody>
      </p:sp>
      <p:sp>
        <p:nvSpPr>
          <p:cNvPr id="50" name="object 50"/>
          <p:cNvSpPr/>
          <p:nvPr/>
        </p:nvSpPr>
        <p:spPr>
          <a:xfrm>
            <a:off x="16342093" y="8909798"/>
            <a:ext cx="908685" cy="697230"/>
          </a:xfrm>
          <a:custGeom>
            <a:avLst/>
            <a:gdLst/>
            <a:ahLst/>
            <a:cxnLst/>
            <a:rect l="l" t="t" r="r" b="b"/>
            <a:pathLst>
              <a:path w="908684" h="697229">
                <a:moveTo>
                  <a:pt x="560526" y="696906"/>
                </a:moveTo>
                <a:lnTo>
                  <a:pt x="347937" y="696906"/>
                </a:lnTo>
                <a:lnTo>
                  <a:pt x="300689" y="693729"/>
                </a:lnTo>
                <a:lnTo>
                  <a:pt x="255384" y="684471"/>
                </a:lnTo>
                <a:lnTo>
                  <a:pt x="212434" y="669547"/>
                </a:lnTo>
                <a:lnTo>
                  <a:pt x="172252" y="649369"/>
                </a:lnTo>
                <a:lnTo>
                  <a:pt x="135252" y="624352"/>
                </a:lnTo>
                <a:lnTo>
                  <a:pt x="101846" y="594909"/>
                </a:lnTo>
                <a:lnTo>
                  <a:pt x="72446" y="561454"/>
                </a:lnTo>
                <a:lnTo>
                  <a:pt x="47466" y="524398"/>
                </a:lnTo>
                <a:lnTo>
                  <a:pt x="27319" y="484157"/>
                </a:lnTo>
                <a:lnTo>
                  <a:pt x="12417" y="441144"/>
                </a:lnTo>
                <a:lnTo>
                  <a:pt x="3173" y="395771"/>
                </a:lnTo>
                <a:lnTo>
                  <a:pt x="0" y="348453"/>
                </a:lnTo>
                <a:lnTo>
                  <a:pt x="3173" y="301135"/>
                </a:lnTo>
                <a:lnTo>
                  <a:pt x="12417" y="255762"/>
                </a:lnTo>
                <a:lnTo>
                  <a:pt x="27319" y="212749"/>
                </a:lnTo>
                <a:lnTo>
                  <a:pt x="47466" y="172508"/>
                </a:lnTo>
                <a:lnTo>
                  <a:pt x="72446" y="135452"/>
                </a:lnTo>
                <a:lnTo>
                  <a:pt x="101846" y="101997"/>
                </a:lnTo>
                <a:lnTo>
                  <a:pt x="135252" y="72553"/>
                </a:lnTo>
                <a:lnTo>
                  <a:pt x="172252" y="47536"/>
                </a:lnTo>
                <a:lnTo>
                  <a:pt x="212434" y="27359"/>
                </a:lnTo>
                <a:lnTo>
                  <a:pt x="255384" y="12435"/>
                </a:lnTo>
                <a:lnTo>
                  <a:pt x="300689" y="3177"/>
                </a:lnTo>
                <a:lnTo>
                  <a:pt x="347937" y="0"/>
                </a:lnTo>
                <a:lnTo>
                  <a:pt x="560526" y="0"/>
                </a:lnTo>
                <a:lnTo>
                  <a:pt x="607775" y="3177"/>
                </a:lnTo>
                <a:lnTo>
                  <a:pt x="653080" y="12435"/>
                </a:lnTo>
                <a:lnTo>
                  <a:pt x="696030" y="27359"/>
                </a:lnTo>
                <a:lnTo>
                  <a:pt x="736211" y="47536"/>
                </a:lnTo>
                <a:lnTo>
                  <a:pt x="773212" y="72553"/>
                </a:lnTo>
                <a:lnTo>
                  <a:pt x="806618" y="101997"/>
                </a:lnTo>
                <a:lnTo>
                  <a:pt x="836018" y="135452"/>
                </a:lnTo>
                <a:lnTo>
                  <a:pt x="860997" y="172508"/>
                </a:lnTo>
                <a:lnTo>
                  <a:pt x="881145" y="212749"/>
                </a:lnTo>
                <a:lnTo>
                  <a:pt x="896047" y="255762"/>
                </a:lnTo>
                <a:lnTo>
                  <a:pt x="905291" y="301135"/>
                </a:lnTo>
                <a:lnTo>
                  <a:pt x="908464" y="348453"/>
                </a:lnTo>
                <a:lnTo>
                  <a:pt x="905291" y="395771"/>
                </a:lnTo>
                <a:lnTo>
                  <a:pt x="896047" y="441144"/>
                </a:lnTo>
                <a:lnTo>
                  <a:pt x="881145" y="484157"/>
                </a:lnTo>
                <a:lnTo>
                  <a:pt x="860997" y="524398"/>
                </a:lnTo>
                <a:lnTo>
                  <a:pt x="836018" y="561454"/>
                </a:lnTo>
                <a:lnTo>
                  <a:pt x="806618" y="594909"/>
                </a:lnTo>
                <a:lnTo>
                  <a:pt x="773212" y="624352"/>
                </a:lnTo>
                <a:lnTo>
                  <a:pt x="736211" y="649369"/>
                </a:lnTo>
                <a:lnTo>
                  <a:pt x="696030" y="669547"/>
                </a:lnTo>
                <a:lnTo>
                  <a:pt x="653080" y="684471"/>
                </a:lnTo>
                <a:lnTo>
                  <a:pt x="607775" y="693729"/>
                </a:lnTo>
                <a:lnTo>
                  <a:pt x="560526" y="696906"/>
                </a:lnTo>
                <a:close/>
              </a:path>
            </a:pathLst>
          </a:custGeom>
          <a:solidFill>
            <a:srgbClr val="FF5E24"/>
          </a:solidFill>
        </p:spPr>
        <p:txBody>
          <a:bodyPr wrap="square" lIns="0" tIns="0" rIns="0" bIns="0" rtlCol="0"/>
          <a:lstStyle/>
          <a:p>
            <a:endParaRPr/>
          </a:p>
        </p:txBody>
      </p:sp>
      <p:sp>
        <p:nvSpPr>
          <p:cNvPr id="51" name="object 51"/>
          <p:cNvSpPr txBox="1"/>
          <p:nvPr/>
        </p:nvSpPr>
        <p:spPr>
          <a:xfrm>
            <a:off x="16624357" y="9059264"/>
            <a:ext cx="344170" cy="351378"/>
          </a:xfrm>
          <a:prstGeom prst="rect">
            <a:avLst/>
          </a:prstGeom>
        </p:spPr>
        <p:txBody>
          <a:bodyPr vert="horz" wrap="square" lIns="0" tIns="12700" rIns="0" bIns="0" rtlCol="0">
            <a:spAutoFit/>
          </a:bodyPr>
          <a:lstStyle/>
          <a:p>
            <a:pPr marL="12700">
              <a:lnSpc>
                <a:spcPct val="100000"/>
              </a:lnSpc>
              <a:spcBef>
                <a:spcPts val="100"/>
              </a:spcBef>
            </a:pPr>
            <a:r>
              <a:rPr lang="en-GB" sz="2200" b="1" spc="-385" dirty="0">
                <a:solidFill>
                  <a:srgbClr val="131313"/>
                </a:solidFill>
                <a:latin typeface="Tahoma"/>
                <a:cs typeface="Tahoma"/>
              </a:rPr>
              <a:t>9</a:t>
            </a:r>
            <a:endParaRPr sz="2200" dirty="0">
              <a:latin typeface="Tahoma"/>
              <a:cs typeface="Tahoma"/>
            </a:endParaRPr>
          </a:p>
        </p:txBody>
      </p:sp>
      <p:sp>
        <p:nvSpPr>
          <p:cNvPr id="52" name="object 52"/>
          <p:cNvSpPr txBox="1"/>
          <p:nvPr/>
        </p:nvSpPr>
        <p:spPr>
          <a:xfrm>
            <a:off x="12823332" y="9104346"/>
            <a:ext cx="3329304"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131313"/>
                </a:solidFill>
                <a:latin typeface="Verdana"/>
                <a:cs typeface="Verdana"/>
              </a:rPr>
              <a:t>S</a:t>
            </a:r>
            <a:r>
              <a:rPr sz="1600" spc="-95" dirty="0">
                <a:solidFill>
                  <a:srgbClr val="131313"/>
                </a:solidFill>
                <a:latin typeface="Verdana"/>
                <a:cs typeface="Verdana"/>
              </a:rPr>
              <a:t>u</a:t>
            </a:r>
            <a:r>
              <a:rPr sz="1600" spc="50" dirty="0">
                <a:solidFill>
                  <a:srgbClr val="131313"/>
                </a:solidFill>
                <a:latin typeface="Verdana"/>
                <a:cs typeface="Verdana"/>
              </a:rPr>
              <a:t>s</a:t>
            </a:r>
            <a:r>
              <a:rPr sz="1600" spc="-55" dirty="0">
                <a:solidFill>
                  <a:srgbClr val="131313"/>
                </a:solidFill>
                <a:latin typeface="Verdana"/>
                <a:cs typeface="Verdana"/>
              </a:rPr>
              <a:t>t</a:t>
            </a:r>
            <a:r>
              <a:rPr sz="1600" spc="-45" dirty="0">
                <a:solidFill>
                  <a:srgbClr val="131313"/>
                </a:solidFill>
                <a:latin typeface="Verdana"/>
                <a:cs typeface="Verdana"/>
              </a:rPr>
              <a:t>a</a:t>
            </a:r>
            <a:r>
              <a:rPr sz="1600" spc="-80" dirty="0">
                <a:solidFill>
                  <a:srgbClr val="131313"/>
                </a:solidFill>
                <a:latin typeface="Verdana"/>
                <a:cs typeface="Verdana"/>
              </a:rPr>
              <a:t>i</a:t>
            </a:r>
            <a:r>
              <a:rPr sz="1600" spc="-100" dirty="0">
                <a:solidFill>
                  <a:srgbClr val="131313"/>
                </a:solidFill>
                <a:latin typeface="Verdana"/>
                <a:cs typeface="Verdana"/>
              </a:rPr>
              <a:t>n</a:t>
            </a:r>
            <a:r>
              <a:rPr sz="1600" spc="-40" dirty="0">
                <a:solidFill>
                  <a:srgbClr val="131313"/>
                </a:solidFill>
                <a:latin typeface="Verdana"/>
                <a:cs typeface="Verdana"/>
              </a:rPr>
              <a:t>U</a:t>
            </a:r>
            <a:r>
              <a:rPr sz="1600" spc="-20" dirty="0">
                <a:solidFill>
                  <a:srgbClr val="131313"/>
                </a:solidFill>
                <a:latin typeface="Verdana"/>
                <a:cs typeface="Verdana"/>
              </a:rPr>
              <a:t>S</a:t>
            </a:r>
            <a:r>
              <a:rPr sz="1600" spc="-114" dirty="0">
                <a:solidFill>
                  <a:srgbClr val="131313"/>
                </a:solidFill>
                <a:latin typeface="Verdana"/>
                <a:cs typeface="Verdana"/>
              </a:rPr>
              <a:t> </a:t>
            </a:r>
            <a:r>
              <a:rPr sz="1600" spc="-204" dirty="0">
                <a:solidFill>
                  <a:srgbClr val="131313"/>
                </a:solidFill>
                <a:latin typeface="Verdana"/>
                <a:cs typeface="Verdana"/>
              </a:rPr>
              <a:t>|</a:t>
            </a:r>
            <a:r>
              <a:rPr sz="1600" spc="-114" dirty="0">
                <a:solidFill>
                  <a:srgbClr val="131313"/>
                </a:solidFill>
                <a:latin typeface="Verdana"/>
                <a:cs typeface="Verdana"/>
              </a:rPr>
              <a:t> </a:t>
            </a:r>
            <a:r>
              <a:rPr sz="1600" spc="-25" dirty="0">
                <a:solidFill>
                  <a:srgbClr val="131313"/>
                </a:solidFill>
                <a:latin typeface="Verdana"/>
                <a:cs typeface="Verdana"/>
              </a:rPr>
              <a:t>S</a:t>
            </a:r>
            <a:r>
              <a:rPr sz="1600" spc="-70" dirty="0">
                <a:solidFill>
                  <a:srgbClr val="131313"/>
                </a:solidFill>
                <a:latin typeface="Verdana"/>
                <a:cs typeface="Verdana"/>
              </a:rPr>
              <a:t>D</a:t>
            </a:r>
            <a:r>
              <a:rPr sz="1600" spc="50" dirty="0">
                <a:solidFill>
                  <a:srgbClr val="131313"/>
                </a:solidFill>
                <a:latin typeface="Verdana"/>
                <a:cs typeface="Verdana"/>
              </a:rPr>
              <a:t>G</a:t>
            </a:r>
            <a:r>
              <a:rPr sz="1600" spc="-114" dirty="0">
                <a:solidFill>
                  <a:srgbClr val="131313"/>
                </a:solidFill>
                <a:latin typeface="Verdana"/>
                <a:cs typeface="Verdana"/>
              </a:rPr>
              <a:t> </a:t>
            </a:r>
            <a:r>
              <a:rPr sz="1600" spc="50" dirty="0">
                <a:solidFill>
                  <a:srgbClr val="131313"/>
                </a:solidFill>
                <a:latin typeface="Verdana"/>
                <a:cs typeface="Verdana"/>
              </a:rPr>
              <a:t>P</a:t>
            </a:r>
            <a:r>
              <a:rPr sz="1600" spc="-105" dirty="0">
                <a:solidFill>
                  <a:srgbClr val="131313"/>
                </a:solidFill>
                <a:latin typeface="Verdana"/>
                <a:cs typeface="Verdana"/>
              </a:rPr>
              <a:t>r</a:t>
            </a:r>
            <a:r>
              <a:rPr sz="1600" spc="45" dirty="0">
                <a:solidFill>
                  <a:srgbClr val="131313"/>
                </a:solidFill>
                <a:latin typeface="Verdana"/>
                <a:cs typeface="Verdana"/>
              </a:rPr>
              <a:t>o</a:t>
            </a:r>
            <a:r>
              <a:rPr sz="1600" spc="10" dirty="0">
                <a:solidFill>
                  <a:srgbClr val="131313"/>
                </a:solidFill>
                <a:latin typeface="Verdana"/>
                <a:cs typeface="Verdana"/>
              </a:rPr>
              <a:t>g</a:t>
            </a:r>
            <a:r>
              <a:rPr sz="1600" spc="-105" dirty="0">
                <a:solidFill>
                  <a:srgbClr val="131313"/>
                </a:solidFill>
                <a:latin typeface="Verdana"/>
                <a:cs typeface="Verdana"/>
              </a:rPr>
              <a:t>r</a:t>
            </a:r>
            <a:r>
              <a:rPr sz="1600" spc="45" dirty="0">
                <a:solidFill>
                  <a:srgbClr val="131313"/>
                </a:solidFill>
                <a:latin typeface="Verdana"/>
                <a:cs typeface="Verdana"/>
              </a:rPr>
              <a:t>e</a:t>
            </a:r>
            <a:r>
              <a:rPr sz="1600" spc="50" dirty="0">
                <a:solidFill>
                  <a:srgbClr val="131313"/>
                </a:solidFill>
                <a:latin typeface="Verdana"/>
                <a:cs typeface="Verdana"/>
              </a:rPr>
              <a:t>s</a:t>
            </a:r>
            <a:r>
              <a:rPr sz="1600" spc="55" dirty="0">
                <a:solidFill>
                  <a:srgbClr val="131313"/>
                </a:solidFill>
                <a:latin typeface="Verdana"/>
                <a:cs typeface="Verdana"/>
              </a:rPr>
              <a:t>s</a:t>
            </a:r>
            <a:r>
              <a:rPr sz="1600" spc="-114" dirty="0">
                <a:solidFill>
                  <a:srgbClr val="131313"/>
                </a:solidFill>
                <a:latin typeface="Verdana"/>
                <a:cs typeface="Verdana"/>
              </a:rPr>
              <a:t> </a:t>
            </a:r>
            <a:r>
              <a:rPr sz="1600" spc="-65" dirty="0">
                <a:solidFill>
                  <a:srgbClr val="131313"/>
                </a:solidFill>
                <a:latin typeface="Verdana"/>
                <a:cs typeface="Verdana"/>
              </a:rPr>
              <a:t>R</a:t>
            </a:r>
            <a:r>
              <a:rPr sz="1600" spc="45" dirty="0">
                <a:solidFill>
                  <a:srgbClr val="131313"/>
                </a:solidFill>
                <a:latin typeface="Verdana"/>
                <a:cs typeface="Verdana"/>
              </a:rPr>
              <a:t>e</a:t>
            </a:r>
            <a:r>
              <a:rPr sz="1600" spc="10" dirty="0">
                <a:solidFill>
                  <a:srgbClr val="131313"/>
                </a:solidFill>
                <a:latin typeface="Verdana"/>
                <a:cs typeface="Verdana"/>
              </a:rPr>
              <a:t>p</a:t>
            </a:r>
            <a:r>
              <a:rPr sz="1600" spc="45" dirty="0">
                <a:solidFill>
                  <a:srgbClr val="131313"/>
                </a:solidFill>
                <a:latin typeface="Verdana"/>
                <a:cs typeface="Verdana"/>
              </a:rPr>
              <a:t>o</a:t>
            </a:r>
            <a:r>
              <a:rPr sz="1600" spc="-105" dirty="0">
                <a:solidFill>
                  <a:srgbClr val="131313"/>
                </a:solidFill>
                <a:latin typeface="Verdana"/>
                <a:cs typeface="Verdana"/>
              </a:rPr>
              <a:t>r</a:t>
            </a:r>
            <a:r>
              <a:rPr sz="1600" spc="-55" dirty="0">
                <a:solidFill>
                  <a:srgbClr val="131313"/>
                </a:solidFill>
                <a:latin typeface="Verdana"/>
                <a:cs typeface="Verdana"/>
              </a:rPr>
              <a:t>t</a:t>
            </a:r>
            <a:endParaRPr sz="1600">
              <a:latin typeface="Verdana"/>
              <a:cs typeface="Verdana"/>
            </a:endParaRPr>
          </a:p>
        </p:txBody>
      </p:sp>
    </p:spTree>
  </p:cSld>
  <p:clrMapOvr>
    <a:masterClrMapping/>
  </p:clrMapOvr>
  <mc:AlternateContent xmlns:mc="http://schemas.openxmlformats.org/markup-compatibility/2006" xmlns:p14="http://schemas.microsoft.com/office/powerpoint/2010/main">
    <mc:Choice Requires="p14">
      <p:transition spd="slow" p14:dur="2000" advTm="220970"/>
    </mc:Choice>
    <mc:Fallback xmlns="">
      <p:transition spd="slow" advTm="22097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315325" y="1751167"/>
            <a:ext cx="8115300" cy="7683500"/>
            <a:chOff x="8315325" y="1751167"/>
            <a:chExt cx="8115300" cy="7683500"/>
          </a:xfrm>
        </p:grpSpPr>
        <p:sp>
          <p:nvSpPr>
            <p:cNvPr id="3" name="object 3"/>
            <p:cNvSpPr/>
            <p:nvPr/>
          </p:nvSpPr>
          <p:spPr>
            <a:xfrm>
              <a:off x="8315325" y="1751167"/>
              <a:ext cx="8115300" cy="7683500"/>
            </a:xfrm>
            <a:custGeom>
              <a:avLst/>
              <a:gdLst/>
              <a:ahLst/>
              <a:cxnLst/>
              <a:rect l="l" t="t" r="r" b="b"/>
              <a:pathLst>
                <a:path w="8115300" h="7683500">
                  <a:moveTo>
                    <a:pt x="7902442" y="7683026"/>
                  </a:moveTo>
                  <a:lnTo>
                    <a:pt x="212856" y="7683026"/>
                  </a:lnTo>
                  <a:lnTo>
                    <a:pt x="164135" y="7677391"/>
                  </a:lnTo>
                  <a:lnTo>
                    <a:pt x="119365" y="7661344"/>
                  </a:lnTo>
                  <a:lnTo>
                    <a:pt x="79838" y="7636179"/>
                  </a:lnTo>
                  <a:lnTo>
                    <a:pt x="46846" y="7603188"/>
                  </a:lnTo>
                  <a:lnTo>
                    <a:pt x="21681" y="7563661"/>
                  </a:lnTo>
                  <a:lnTo>
                    <a:pt x="5635" y="7518891"/>
                  </a:lnTo>
                  <a:lnTo>
                    <a:pt x="0" y="7470173"/>
                  </a:lnTo>
                  <a:lnTo>
                    <a:pt x="0" y="212853"/>
                  </a:lnTo>
                  <a:lnTo>
                    <a:pt x="5635" y="164135"/>
                  </a:lnTo>
                  <a:lnTo>
                    <a:pt x="21681" y="119365"/>
                  </a:lnTo>
                  <a:lnTo>
                    <a:pt x="46846" y="79838"/>
                  </a:lnTo>
                  <a:lnTo>
                    <a:pt x="79838" y="46846"/>
                  </a:lnTo>
                  <a:lnTo>
                    <a:pt x="119365" y="21681"/>
                  </a:lnTo>
                  <a:lnTo>
                    <a:pt x="164135" y="5635"/>
                  </a:lnTo>
                  <a:lnTo>
                    <a:pt x="212853" y="0"/>
                  </a:lnTo>
                  <a:lnTo>
                    <a:pt x="7902446" y="0"/>
                  </a:lnTo>
                  <a:lnTo>
                    <a:pt x="7951164" y="5635"/>
                  </a:lnTo>
                  <a:lnTo>
                    <a:pt x="7995934" y="21681"/>
                  </a:lnTo>
                  <a:lnTo>
                    <a:pt x="8035460" y="46846"/>
                  </a:lnTo>
                  <a:lnTo>
                    <a:pt x="8068452" y="79838"/>
                  </a:lnTo>
                  <a:lnTo>
                    <a:pt x="8093617" y="119365"/>
                  </a:lnTo>
                  <a:lnTo>
                    <a:pt x="8109663" y="164135"/>
                  </a:lnTo>
                  <a:lnTo>
                    <a:pt x="8115299" y="212853"/>
                  </a:lnTo>
                  <a:lnTo>
                    <a:pt x="8115299" y="7470173"/>
                  </a:lnTo>
                  <a:lnTo>
                    <a:pt x="8109663" y="7518891"/>
                  </a:lnTo>
                  <a:lnTo>
                    <a:pt x="8093617" y="7563661"/>
                  </a:lnTo>
                  <a:lnTo>
                    <a:pt x="8068452" y="7603188"/>
                  </a:lnTo>
                  <a:lnTo>
                    <a:pt x="8035460" y="7636179"/>
                  </a:lnTo>
                  <a:lnTo>
                    <a:pt x="7995934" y="7661344"/>
                  </a:lnTo>
                  <a:lnTo>
                    <a:pt x="7951164" y="7677391"/>
                  </a:lnTo>
                  <a:lnTo>
                    <a:pt x="7902442" y="7683026"/>
                  </a:lnTo>
                  <a:close/>
                </a:path>
              </a:pathLst>
            </a:custGeom>
            <a:solidFill>
              <a:srgbClr val="FBC20A"/>
            </a:solidFill>
          </p:spPr>
          <p:txBody>
            <a:bodyPr wrap="square" lIns="0" tIns="0" rIns="0" bIns="0" rtlCol="0"/>
            <a:lstStyle/>
            <a:p>
              <a:endParaRPr/>
            </a:p>
          </p:txBody>
        </p:sp>
        <p:pic>
          <p:nvPicPr>
            <p:cNvPr id="4" name="object 4"/>
            <p:cNvPicPr/>
            <p:nvPr/>
          </p:nvPicPr>
          <p:blipFill>
            <a:blip r:embed="rId3" cstate="print"/>
            <a:stretch>
              <a:fillRect/>
            </a:stretch>
          </p:blipFill>
          <p:spPr>
            <a:xfrm>
              <a:off x="8872518" y="5989419"/>
              <a:ext cx="76200" cy="76199"/>
            </a:xfrm>
            <a:prstGeom prst="rect">
              <a:avLst/>
            </a:prstGeom>
          </p:spPr>
        </p:pic>
        <p:pic>
          <p:nvPicPr>
            <p:cNvPr id="5" name="object 5"/>
            <p:cNvPicPr/>
            <p:nvPr/>
          </p:nvPicPr>
          <p:blipFill>
            <a:blip r:embed="rId3" cstate="print"/>
            <a:stretch>
              <a:fillRect/>
            </a:stretch>
          </p:blipFill>
          <p:spPr>
            <a:xfrm>
              <a:off x="8872518" y="6989544"/>
              <a:ext cx="76200" cy="76199"/>
            </a:xfrm>
            <a:prstGeom prst="rect">
              <a:avLst/>
            </a:prstGeom>
          </p:spPr>
        </p:pic>
        <p:pic>
          <p:nvPicPr>
            <p:cNvPr id="6" name="object 6"/>
            <p:cNvPicPr/>
            <p:nvPr/>
          </p:nvPicPr>
          <p:blipFill>
            <a:blip r:embed="rId3" cstate="print"/>
            <a:stretch>
              <a:fillRect/>
            </a:stretch>
          </p:blipFill>
          <p:spPr>
            <a:xfrm>
              <a:off x="8872518" y="7656294"/>
              <a:ext cx="76200" cy="76199"/>
            </a:xfrm>
            <a:prstGeom prst="rect">
              <a:avLst/>
            </a:prstGeom>
          </p:spPr>
        </p:pic>
        <p:pic>
          <p:nvPicPr>
            <p:cNvPr id="7" name="object 7"/>
            <p:cNvPicPr/>
            <p:nvPr/>
          </p:nvPicPr>
          <p:blipFill>
            <a:blip r:embed="rId3" cstate="print"/>
            <a:stretch>
              <a:fillRect/>
            </a:stretch>
          </p:blipFill>
          <p:spPr>
            <a:xfrm>
              <a:off x="8872518" y="8323044"/>
              <a:ext cx="76200" cy="76199"/>
            </a:xfrm>
            <a:prstGeom prst="rect">
              <a:avLst/>
            </a:prstGeom>
          </p:spPr>
        </p:pic>
        <p:pic>
          <p:nvPicPr>
            <p:cNvPr id="8" name="object 8"/>
            <p:cNvPicPr/>
            <p:nvPr/>
          </p:nvPicPr>
          <p:blipFill>
            <a:blip r:embed="rId3" cstate="print"/>
            <a:stretch>
              <a:fillRect/>
            </a:stretch>
          </p:blipFill>
          <p:spPr>
            <a:xfrm>
              <a:off x="8872518" y="8989794"/>
              <a:ext cx="76200" cy="76199"/>
            </a:xfrm>
            <a:prstGeom prst="rect">
              <a:avLst/>
            </a:prstGeom>
          </p:spPr>
        </p:pic>
      </p:grpSp>
      <p:sp>
        <p:nvSpPr>
          <p:cNvPr id="9" name="object 9"/>
          <p:cNvSpPr txBox="1"/>
          <p:nvPr/>
        </p:nvSpPr>
        <p:spPr>
          <a:xfrm>
            <a:off x="8669318" y="2805522"/>
            <a:ext cx="7373620" cy="6359525"/>
          </a:xfrm>
          <a:prstGeom prst="rect">
            <a:avLst/>
          </a:prstGeom>
        </p:spPr>
        <p:txBody>
          <a:bodyPr vert="horz" wrap="square" lIns="0" tIns="12700" rIns="0" bIns="0" rtlCol="0">
            <a:spAutoFit/>
          </a:bodyPr>
          <a:lstStyle/>
          <a:p>
            <a:pPr marL="12700" marR="5080">
              <a:lnSpc>
                <a:spcPct val="115100"/>
              </a:lnSpc>
              <a:spcBef>
                <a:spcPts val="100"/>
              </a:spcBef>
            </a:pPr>
            <a:r>
              <a:rPr sz="1900" spc="-30" dirty="0">
                <a:solidFill>
                  <a:srgbClr val="131313"/>
                </a:solidFill>
                <a:latin typeface="Verdana"/>
                <a:cs typeface="Verdana"/>
              </a:rPr>
              <a:t>With</a:t>
            </a:r>
            <a:r>
              <a:rPr sz="1900" spc="-140" dirty="0">
                <a:solidFill>
                  <a:srgbClr val="131313"/>
                </a:solidFill>
                <a:latin typeface="Verdana"/>
                <a:cs typeface="Verdana"/>
              </a:rPr>
              <a:t> </a:t>
            </a:r>
            <a:r>
              <a:rPr sz="1900" spc="-40" dirty="0">
                <a:solidFill>
                  <a:srgbClr val="131313"/>
                </a:solidFill>
                <a:latin typeface="Verdana"/>
                <a:cs typeface="Verdana"/>
              </a:rPr>
              <a:t>hundreds</a:t>
            </a:r>
            <a:r>
              <a:rPr sz="1900" spc="-135" dirty="0">
                <a:solidFill>
                  <a:srgbClr val="131313"/>
                </a:solidFill>
                <a:latin typeface="Verdana"/>
                <a:cs typeface="Verdana"/>
              </a:rPr>
              <a:t> </a:t>
            </a:r>
            <a:r>
              <a:rPr sz="1900" spc="25" dirty="0">
                <a:solidFill>
                  <a:srgbClr val="131313"/>
                </a:solidFill>
                <a:latin typeface="Verdana"/>
                <a:cs typeface="Verdana"/>
              </a:rPr>
              <a:t>of</a:t>
            </a:r>
            <a:r>
              <a:rPr sz="1900" spc="-140" dirty="0">
                <a:solidFill>
                  <a:srgbClr val="131313"/>
                </a:solidFill>
                <a:latin typeface="Verdana"/>
                <a:cs typeface="Verdana"/>
              </a:rPr>
              <a:t> </a:t>
            </a:r>
            <a:r>
              <a:rPr sz="1900" spc="-25" dirty="0">
                <a:solidFill>
                  <a:srgbClr val="131313"/>
                </a:solidFill>
                <a:latin typeface="Verdana"/>
                <a:cs typeface="Verdana"/>
              </a:rPr>
              <a:t>targets</a:t>
            </a:r>
            <a:r>
              <a:rPr sz="1900" spc="-135" dirty="0">
                <a:solidFill>
                  <a:srgbClr val="131313"/>
                </a:solidFill>
                <a:latin typeface="Verdana"/>
                <a:cs typeface="Verdana"/>
              </a:rPr>
              <a:t> </a:t>
            </a:r>
            <a:r>
              <a:rPr sz="1900" spc="-50" dirty="0">
                <a:solidFill>
                  <a:srgbClr val="131313"/>
                </a:solidFill>
                <a:latin typeface="Verdana"/>
                <a:cs typeface="Verdana"/>
              </a:rPr>
              <a:t>and</a:t>
            </a:r>
            <a:r>
              <a:rPr sz="1900" spc="-140" dirty="0">
                <a:solidFill>
                  <a:srgbClr val="131313"/>
                </a:solidFill>
                <a:latin typeface="Verdana"/>
                <a:cs typeface="Verdana"/>
              </a:rPr>
              <a:t> </a:t>
            </a:r>
            <a:r>
              <a:rPr sz="1900" spc="-50" dirty="0">
                <a:solidFill>
                  <a:srgbClr val="131313"/>
                </a:solidFill>
                <a:latin typeface="Verdana"/>
                <a:cs typeface="Verdana"/>
              </a:rPr>
              <a:t>measurement</a:t>
            </a:r>
            <a:r>
              <a:rPr sz="1900" spc="-135" dirty="0">
                <a:solidFill>
                  <a:srgbClr val="131313"/>
                </a:solidFill>
                <a:latin typeface="Verdana"/>
                <a:cs typeface="Verdana"/>
              </a:rPr>
              <a:t> </a:t>
            </a:r>
            <a:r>
              <a:rPr sz="1900" spc="-25" dirty="0">
                <a:solidFill>
                  <a:srgbClr val="131313"/>
                </a:solidFill>
                <a:latin typeface="Verdana"/>
                <a:cs typeface="Verdana"/>
              </a:rPr>
              <a:t>indicators</a:t>
            </a:r>
            <a:r>
              <a:rPr sz="1900" spc="-140" dirty="0">
                <a:solidFill>
                  <a:srgbClr val="131313"/>
                </a:solidFill>
                <a:latin typeface="Verdana"/>
                <a:cs typeface="Verdana"/>
              </a:rPr>
              <a:t> </a:t>
            </a:r>
            <a:r>
              <a:rPr sz="1900" spc="30" dirty="0">
                <a:solidFill>
                  <a:srgbClr val="131313"/>
                </a:solidFill>
                <a:latin typeface="Verdana"/>
                <a:cs typeface="Verdana"/>
              </a:rPr>
              <a:t>focused </a:t>
            </a:r>
            <a:r>
              <a:rPr sz="1900" spc="-650" dirty="0">
                <a:solidFill>
                  <a:srgbClr val="131313"/>
                </a:solidFill>
                <a:latin typeface="Verdana"/>
                <a:cs typeface="Verdana"/>
              </a:rPr>
              <a:t> </a:t>
            </a:r>
            <a:r>
              <a:rPr sz="1900" spc="-70" dirty="0">
                <a:solidFill>
                  <a:srgbClr val="131313"/>
                </a:solidFill>
                <a:latin typeface="Verdana"/>
                <a:cs typeface="Verdana"/>
              </a:rPr>
              <a:t>t</a:t>
            </a:r>
            <a:r>
              <a:rPr sz="1900" spc="55" dirty="0">
                <a:solidFill>
                  <a:srgbClr val="131313"/>
                </a:solidFill>
                <a:latin typeface="Verdana"/>
                <a:cs typeface="Verdana"/>
              </a:rPr>
              <a:t>o</a:t>
            </a:r>
            <a:r>
              <a:rPr sz="1900" spc="-5" dirty="0">
                <a:solidFill>
                  <a:srgbClr val="131313"/>
                </a:solidFill>
                <a:latin typeface="Verdana"/>
                <a:cs typeface="Verdana"/>
              </a:rPr>
              <a:t>w</a:t>
            </a:r>
            <a:r>
              <a:rPr sz="1900" spc="-55" dirty="0">
                <a:solidFill>
                  <a:srgbClr val="131313"/>
                </a:solidFill>
                <a:latin typeface="Verdana"/>
                <a:cs typeface="Verdana"/>
              </a:rPr>
              <a:t>a</a:t>
            </a:r>
            <a:r>
              <a:rPr sz="1900" spc="-130" dirty="0">
                <a:solidFill>
                  <a:srgbClr val="131313"/>
                </a:solidFill>
                <a:latin typeface="Verdana"/>
                <a:cs typeface="Verdana"/>
              </a:rPr>
              <a:t>r</a:t>
            </a:r>
            <a:r>
              <a:rPr sz="1900" spc="20" dirty="0">
                <a:solidFill>
                  <a:srgbClr val="131313"/>
                </a:solidFill>
                <a:latin typeface="Verdana"/>
                <a:cs typeface="Verdana"/>
              </a:rPr>
              <a:t>d</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90" dirty="0">
                <a:solidFill>
                  <a:srgbClr val="131313"/>
                </a:solidFill>
                <a:latin typeface="Verdana"/>
                <a:cs typeface="Verdana"/>
              </a:rPr>
              <a:t>y</a:t>
            </a:r>
            <a:r>
              <a:rPr sz="1900" spc="55" dirty="0">
                <a:solidFill>
                  <a:srgbClr val="131313"/>
                </a:solidFill>
                <a:latin typeface="Verdana"/>
                <a:cs typeface="Verdana"/>
              </a:rPr>
              <a:t>e</a:t>
            </a:r>
            <a:r>
              <a:rPr sz="1900" spc="-55" dirty="0">
                <a:solidFill>
                  <a:srgbClr val="131313"/>
                </a:solidFill>
                <a:latin typeface="Verdana"/>
                <a:cs typeface="Verdana"/>
              </a:rPr>
              <a:t>a</a:t>
            </a:r>
            <a:r>
              <a:rPr sz="1900" spc="-125" dirty="0">
                <a:solidFill>
                  <a:srgbClr val="131313"/>
                </a:solidFill>
                <a:latin typeface="Verdana"/>
                <a:cs typeface="Verdana"/>
              </a:rPr>
              <a:t>r</a:t>
            </a:r>
            <a:r>
              <a:rPr sz="1900" spc="-140" dirty="0">
                <a:solidFill>
                  <a:srgbClr val="131313"/>
                </a:solidFill>
                <a:latin typeface="Verdana"/>
                <a:cs typeface="Verdana"/>
              </a:rPr>
              <a:t> </a:t>
            </a:r>
            <a:r>
              <a:rPr sz="1900" spc="10" dirty="0">
                <a:solidFill>
                  <a:srgbClr val="131313"/>
                </a:solidFill>
                <a:latin typeface="Verdana"/>
                <a:cs typeface="Verdana"/>
              </a:rPr>
              <a:t>2</a:t>
            </a:r>
            <a:r>
              <a:rPr sz="1900" spc="40" dirty="0">
                <a:solidFill>
                  <a:srgbClr val="131313"/>
                </a:solidFill>
                <a:latin typeface="Verdana"/>
                <a:cs typeface="Verdana"/>
              </a:rPr>
              <a:t>0</a:t>
            </a:r>
            <a:r>
              <a:rPr sz="1900" spc="35" dirty="0">
                <a:solidFill>
                  <a:srgbClr val="131313"/>
                </a:solidFill>
                <a:latin typeface="Verdana"/>
                <a:cs typeface="Verdana"/>
              </a:rPr>
              <a:t>3</a:t>
            </a:r>
            <a:r>
              <a:rPr sz="1900" spc="40" dirty="0">
                <a:solidFill>
                  <a:srgbClr val="131313"/>
                </a:solidFill>
                <a:latin typeface="Verdana"/>
                <a:cs typeface="Verdana"/>
              </a:rPr>
              <a:t>0</a:t>
            </a:r>
            <a:r>
              <a:rPr sz="1900" spc="-180" dirty="0">
                <a:solidFill>
                  <a:srgbClr val="131313"/>
                </a:solidFill>
                <a:latin typeface="Verdana"/>
                <a:cs typeface="Verdana"/>
              </a:rPr>
              <a:t>,</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395" dirty="0">
                <a:solidFill>
                  <a:srgbClr val="131313"/>
                </a:solidFill>
                <a:latin typeface="Verdana"/>
                <a:cs typeface="Verdana"/>
              </a:rPr>
              <a:t>1</a:t>
            </a:r>
            <a:r>
              <a:rPr sz="1900" spc="-50" dirty="0">
                <a:solidFill>
                  <a:srgbClr val="131313"/>
                </a:solidFill>
                <a:latin typeface="Verdana"/>
                <a:cs typeface="Verdana"/>
              </a:rPr>
              <a:t>7</a:t>
            </a:r>
            <a:r>
              <a:rPr sz="1900" spc="-140" dirty="0">
                <a:solidFill>
                  <a:srgbClr val="131313"/>
                </a:solidFill>
                <a:latin typeface="Verdana"/>
                <a:cs typeface="Verdana"/>
              </a:rPr>
              <a:t> </a:t>
            </a:r>
            <a:r>
              <a:rPr sz="1900" spc="-30" dirty="0">
                <a:solidFill>
                  <a:srgbClr val="131313"/>
                </a:solidFill>
                <a:latin typeface="Verdana"/>
                <a:cs typeface="Verdana"/>
              </a:rPr>
              <a:t>S</a:t>
            </a:r>
            <a:r>
              <a:rPr sz="1900" spc="-80" dirty="0">
                <a:solidFill>
                  <a:srgbClr val="131313"/>
                </a:solidFill>
                <a:latin typeface="Verdana"/>
                <a:cs typeface="Verdana"/>
              </a:rPr>
              <a:t>D</a:t>
            </a:r>
            <a:r>
              <a:rPr sz="1900" spc="55" dirty="0">
                <a:solidFill>
                  <a:srgbClr val="131313"/>
                </a:solidFill>
                <a:latin typeface="Verdana"/>
                <a:cs typeface="Verdana"/>
              </a:rPr>
              <a:t>G</a:t>
            </a:r>
            <a:r>
              <a:rPr sz="1900" spc="65" dirty="0">
                <a:solidFill>
                  <a:srgbClr val="131313"/>
                </a:solidFill>
                <a:latin typeface="Verdana"/>
                <a:cs typeface="Verdana"/>
              </a:rPr>
              <a:t>s</a:t>
            </a:r>
            <a:r>
              <a:rPr sz="1900" spc="-140" dirty="0">
                <a:solidFill>
                  <a:srgbClr val="131313"/>
                </a:solidFill>
                <a:latin typeface="Verdana"/>
                <a:cs typeface="Verdana"/>
              </a:rPr>
              <a:t> </a:t>
            </a:r>
            <a:r>
              <a:rPr sz="1900" spc="-55" dirty="0">
                <a:solidFill>
                  <a:srgbClr val="131313"/>
                </a:solidFill>
                <a:latin typeface="Verdana"/>
                <a:cs typeface="Verdana"/>
              </a:rPr>
              <a:t>a</a:t>
            </a:r>
            <a:r>
              <a:rPr sz="1900" spc="-130" dirty="0">
                <a:solidFill>
                  <a:srgbClr val="131313"/>
                </a:solidFill>
                <a:latin typeface="Verdana"/>
                <a:cs typeface="Verdana"/>
              </a:rPr>
              <a:t>r</a:t>
            </a:r>
            <a:r>
              <a:rPr sz="1900" spc="60" dirty="0">
                <a:solidFill>
                  <a:srgbClr val="131313"/>
                </a:solidFill>
                <a:latin typeface="Verdana"/>
                <a:cs typeface="Verdana"/>
              </a:rPr>
              <a:t>e</a:t>
            </a:r>
            <a:r>
              <a:rPr sz="1900" spc="-140" dirty="0">
                <a:solidFill>
                  <a:srgbClr val="131313"/>
                </a:solidFill>
                <a:latin typeface="Verdana"/>
                <a:cs typeface="Verdana"/>
              </a:rPr>
              <a:t> </a:t>
            </a:r>
            <a:r>
              <a:rPr sz="1900" spc="-50" dirty="0">
                <a:solidFill>
                  <a:srgbClr val="131313"/>
                </a:solidFill>
                <a:latin typeface="Verdana"/>
                <a:cs typeface="Verdana"/>
              </a:rPr>
              <a:t>a</a:t>
            </a:r>
            <a:r>
              <a:rPr sz="1900" spc="-140" dirty="0">
                <a:solidFill>
                  <a:srgbClr val="131313"/>
                </a:solidFill>
                <a:latin typeface="Verdana"/>
                <a:cs typeface="Verdana"/>
              </a:rPr>
              <a:t> </a:t>
            </a:r>
            <a:r>
              <a:rPr sz="1900" spc="145" dirty="0">
                <a:solidFill>
                  <a:srgbClr val="131313"/>
                </a:solidFill>
                <a:latin typeface="Verdana"/>
                <a:cs typeface="Verdana"/>
              </a:rPr>
              <a:t>c</a:t>
            </a:r>
            <a:r>
              <a:rPr sz="1900" spc="55" dirty="0">
                <a:solidFill>
                  <a:srgbClr val="131313"/>
                </a:solidFill>
                <a:latin typeface="Verdana"/>
                <a:cs typeface="Verdana"/>
              </a:rPr>
              <a:t>o</a:t>
            </a:r>
            <a:r>
              <a:rPr sz="1900" dirty="0">
                <a:solidFill>
                  <a:srgbClr val="131313"/>
                </a:solidFill>
                <a:latin typeface="Verdana"/>
                <a:cs typeface="Verdana"/>
              </a:rPr>
              <a:t>ll</a:t>
            </a:r>
            <a:r>
              <a:rPr sz="1900" spc="55" dirty="0">
                <a:solidFill>
                  <a:srgbClr val="131313"/>
                </a:solidFill>
                <a:latin typeface="Verdana"/>
                <a:cs typeface="Verdana"/>
              </a:rPr>
              <a:t>e</a:t>
            </a:r>
            <a:r>
              <a:rPr sz="1900" spc="145" dirty="0">
                <a:solidFill>
                  <a:srgbClr val="131313"/>
                </a:solidFill>
                <a:latin typeface="Verdana"/>
                <a:cs typeface="Verdana"/>
              </a:rPr>
              <a:t>c</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0" dirty="0">
                <a:solidFill>
                  <a:srgbClr val="131313"/>
                </a:solidFill>
                <a:latin typeface="Verdana"/>
                <a:cs typeface="Verdana"/>
              </a:rPr>
              <a:t>n</a:t>
            </a:r>
            <a:r>
              <a:rPr sz="1900" spc="-140"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  </a:t>
            </a:r>
            <a:r>
              <a:rPr sz="1900" spc="-15" dirty="0">
                <a:solidFill>
                  <a:srgbClr val="131313"/>
                </a:solidFill>
                <a:latin typeface="Verdana"/>
                <a:cs typeface="Verdana"/>
              </a:rPr>
              <a:t>separate </a:t>
            </a:r>
            <a:r>
              <a:rPr sz="1900" spc="-55" dirty="0">
                <a:solidFill>
                  <a:srgbClr val="131313"/>
                </a:solidFill>
                <a:latin typeface="Verdana"/>
                <a:cs typeface="Verdana"/>
              </a:rPr>
              <a:t>but </a:t>
            </a:r>
            <a:r>
              <a:rPr sz="1900" spc="-15" dirty="0">
                <a:solidFill>
                  <a:srgbClr val="131313"/>
                </a:solidFill>
                <a:latin typeface="Verdana"/>
                <a:cs typeface="Verdana"/>
              </a:rPr>
              <a:t>related </a:t>
            </a:r>
            <a:r>
              <a:rPr sz="1900" spc="15" dirty="0">
                <a:solidFill>
                  <a:srgbClr val="131313"/>
                </a:solidFill>
                <a:latin typeface="Verdana"/>
                <a:cs typeface="Verdana"/>
              </a:rPr>
              <a:t>goals </a:t>
            </a:r>
            <a:r>
              <a:rPr sz="1900" spc="-75" dirty="0">
                <a:solidFill>
                  <a:srgbClr val="131313"/>
                </a:solidFill>
                <a:latin typeface="Verdana"/>
                <a:cs typeface="Verdana"/>
              </a:rPr>
              <a:t>that </a:t>
            </a:r>
            <a:r>
              <a:rPr sz="1900" spc="-65" dirty="0">
                <a:solidFill>
                  <a:srgbClr val="131313"/>
                </a:solidFill>
                <a:latin typeface="Verdana"/>
                <a:cs typeface="Verdana"/>
              </a:rPr>
              <a:t>have </a:t>
            </a:r>
            <a:r>
              <a:rPr sz="1900" spc="5" dirty="0">
                <a:solidFill>
                  <a:srgbClr val="131313"/>
                </a:solidFill>
                <a:latin typeface="Verdana"/>
                <a:cs typeface="Verdana"/>
              </a:rPr>
              <a:t>been </a:t>
            </a:r>
            <a:r>
              <a:rPr sz="1900" spc="-25" dirty="0">
                <a:solidFill>
                  <a:srgbClr val="131313"/>
                </a:solidFill>
                <a:latin typeface="Verdana"/>
                <a:cs typeface="Verdana"/>
              </a:rPr>
              <a:t>meticulously </a:t>
            </a:r>
            <a:r>
              <a:rPr sz="1900" spc="-20" dirty="0">
                <a:solidFill>
                  <a:srgbClr val="131313"/>
                </a:solidFill>
                <a:latin typeface="Verdana"/>
                <a:cs typeface="Verdana"/>
              </a:rPr>
              <a:t> </a:t>
            </a:r>
            <a:r>
              <a:rPr sz="1900" spc="15" dirty="0">
                <a:solidFill>
                  <a:srgbClr val="131313"/>
                </a:solidFill>
                <a:latin typeface="Verdana"/>
                <a:cs typeface="Verdana"/>
              </a:rPr>
              <a:t>p</a:t>
            </a:r>
            <a:r>
              <a:rPr sz="1900" dirty="0">
                <a:solidFill>
                  <a:srgbClr val="131313"/>
                </a:solidFill>
                <a:latin typeface="Verdana"/>
                <a:cs typeface="Verdana"/>
              </a:rPr>
              <a:t>l</a:t>
            </a:r>
            <a:r>
              <a:rPr sz="1900" spc="-55" dirty="0">
                <a:solidFill>
                  <a:srgbClr val="131313"/>
                </a:solidFill>
                <a:latin typeface="Verdana"/>
                <a:cs typeface="Verdana"/>
              </a:rPr>
              <a:t>a</a:t>
            </a:r>
            <a:r>
              <a:rPr sz="1900" spc="-114" dirty="0">
                <a:solidFill>
                  <a:srgbClr val="131313"/>
                </a:solidFill>
                <a:latin typeface="Verdana"/>
                <a:cs typeface="Verdana"/>
              </a:rPr>
              <a:t>nn</a:t>
            </a:r>
            <a:r>
              <a:rPr sz="1900" spc="55" dirty="0">
                <a:solidFill>
                  <a:srgbClr val="131313"/>
                </a:solidFill>
                <a:latin typeface="Verdana"/>
                <a:cs typeface="Verdana"/>
              </a:rPr>
              <a:t>e</a:t>
            </a:r>
            <a:r>
              <a:rPr sz="1900" spc="20" dirty="0">
                <a:solidFill>
                  <a:srgbClr val="131313"/>
                </a:solidFill>
                <a:latin typeface="Verdana"/>
                <a:cs typeface="Verdana"/>
              </a:rPr>
              <a:t>d</a:t>
            </a:r>
            <a:r>
              <a:rPr sz="1900" spc="-140" dirty="0">
                <a:solidFill>
                  <a:srgbClr val="131313"/>
                </a:solidFill>
                <a:latin typeface="Verdana"/>
                <a:cs typeface="Verdana"/>
              </a:rPr>
              <a:t> </a:t>
            </a:r>
            <a:r>
              <a:rPr sz="1900" spc="-70" dirty="0">
                <a:solidFill>
                  <a:srgbClr val="131313"/>
                </a:solidFill>
                <a:latin typeface="Verdana"/>
                <a:cs typeface="Verdana"/>
              </a:rPr>
              <a:t>t</a:t>
            </a:r>
            <a:r>
              <a:rPr sz="1900" spc="60" dirty="0">
                <a:solidFill>
                  <a:srgbClr val="131313"/>
                </a:solidFill>
                <a:latin typeface="Verdana"/>
                <a:cs typeface="Verdana"/>
              </a:rPr>
              <a:t>o</a:t>
            </a:r>
            <a:r>
              <a:rPr sz="1900" spc="-140" dirty="0">
                <a:solidFill>
                  <a:srgbClr val="131313"/>
                </a:solidFill>
                <a:latin typeface="Verdana"/>
                <a:cs typeface="Verdana"/>
              </a:rPr>
              <a:t> </a:t>
            </a:r>
            <a:r>
              <a:rPr sz="1900" spc="15" dirty="0">
                <a:solidFill>
                  <a:srgbClr val="131313"/>
                </a:solidFill>
                <a:latin typeface="Verdana"/>
                <a:cs typeface="Verdana"/>
              </a:rPr>
              <a:t>p</a:t>
            </a:r>
            <a:r>
              <a:rPr sz="1900" spc="-130" dirty="0">
                <a:solidFill>
                  <a:srgbClr val="131313"/>
                </a:solidFill>
                <a:latin typeface="Verdana"/>
                <a:cs typeface="Verdana"/>
              </a:rPr>
              <a:t>r</a:t>
            </a:r>
            <a:r>
              <a:rPr sz="1900" spc="55" dirty="0">
                <a:solidFill>
                  <a:srgbClr val="131313"/>
                </a:solidFill>
                <a:latin typeface="Verdana"/>
                <a:cs typeface="Verdana"/>
              </a:rPr>
              <a:t>o</a:t>
            </a:r>
            <a:r>
              <a:rPr sz="1900" spc="-145" dirty="0">
                <a:solidFill>
                  <a:srgbClr val="131313"/>
                </a:solidFill>
                <a:latin typeface="Verdana"/>
                <a:cs typeface="Verdana"/>
              </a:rPr>
              <a:t>v</a:t>
            </a:r>
            <a:r>
              <a:rPr sz="1900" spc="-95" dirty="0">
                <a:solidFill>
                  <a:srgbClr val="131313"/>
                </a:solidFill>
                <a:latin typeface="Verdana"/>
                <a:cs typeface="Verdana"/>
              </a:rPr>
              <a:t>i</a:t>
            </a:r>
            <a:r>
              <a:rPr sz="1900" spc="15" dirty="0">
                <a:solidFill>
                  <a:srgbClr val="131313"/>
                </a:solidFill>
                <a:latin typeface="Verdana"/>
                <a:cs typeface="Verdana"/>
              </a:rPr>
              <a:t>d</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e</a:t>
            </a:r>
            <a:r>
              <a:rPr sz="1900" spc="-145" dirty="0">
                <a:solidFill>
                  <a:srgbClr val="131313"/>
                </a:solidFill>
                <a:latin typeface="Verdana"/>
                <a:cs typeface="Verdana"/>
              </a:rPr>
              <a:t>v</a:t>
            </a:r>
            <a:r>
              <a:rPr sz="1900" spc="55" dirty="0">
                <a:solidFill>
                  <a:srgbClr val="131313"/>
                </a:solidFill>
                <a:latin typeface="Verdana"/>
                <a:cs typeface="Verdana"/>
              </a:rPr>
              <a:t>e</a:t>
            </a:r>
            <a:r>
              <a:rPr sz="1900" spc="-130" dirty="0">
                <a:solidFill>
                  <a:srgbClr val="131313"/>
                </a:solidFill>
                <a:latin typeface="Verdana"/>
                <a:cs typeface="Verdana"/>
              </a:rPr>
              <a:t>r</a:t>
            </a:r>
            <a:r>
              <a:rPr sz="1900" spc="-90" dirty="0">
                <a:solidFill>
                  <a:srgbClr val="131313"/>
                </a:solidFill>
                <a:latin typeface="Verdana"/>
                <a:cs typeface="Verdana"/>
              </a:rPr>
              <a:t>y</a:t>
            </a:r>
            <a:r>
              <a:rPr sz="1900" spc="55" dirty="0">
                <a:solidFill>
                  <a:srgbClr val="131313"/>
                </a:solidFill>
                <a:latin typeface="Verdana"/>
                <a:cs typeface="Verdana"/>
              </a:rPr>
              <a:t>o</a:t>
            </a:r>
            <a:r>
              <a:rPr sz="1900" spc="-114" dirty="0">
                <a:solidFill>
                  <a:srgbClr val="131313"/>
                </a:solidFill>
                <a:latin typeface="Verdana"/>
                <a:cs typeface="Verdana"/>
              </a:rPr>
              <a:t>n</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o</a:t>
            </a:r>
            <a:r>
              <a:rPr sz="1900" spc="-110" dirty="0">
                <a:solidFill>
                  <a:srgbClr val="131313"/>
                </a:solidFill>
                <a:latin typeface="Verdana"/>
                <a:cs typeface="Verdana"/>
              </a:rPr>
              <a:t>n</a:t>
            </a:r>
            <a:r>
              <a:rPr sz="1900" spc="-140" dirty="0">
                <a:solidFill>
                  <a:srgbClr val="131313"/>
                </a:solidFill>
                <a:latin typeface="Verdana"/>
                <a:cs typeface="Verdana"/>
              </a:rPr>
              <a:t> </a:t>
            </a:r>
            <a:r>
              <a:rPr sz="1900" spc="55" dirty="0">
                <a:solidFill>
                  <a:srgbClr val="131313"/>
                </a:solidFill>
                <a:latin typeface="Verdana"/>
                <a:cs typeface="Verdana"/>
              </a:rPr>
              <a:t>o</a:t>
            </a:r>
            <a:r>
              <a:rPr sz="1900" spc="-110" dirty="0">
                <a:solidFill>
                  <a:srgbClr val="131313"/>
                </a:solidFill>
                <a:latin typeface="Verdana"/>
                <a:cs typeface="Verdana"/>
              </a:rPr>
              <a:t>u</a:t>
            </a:r>
            <a:r>
              <a:rPr sz="1900" spc="-125" dirty="0">
                <a:solidFill>
                  <a:srgbClr val="131313"/>
                </a:solidFill>
                <a:latin typeface="Verdana"/>
                <a:cs typeface="Verdana"/>
              </a:rPr>
              <a:t>r</a:t>
            </a:r>
            <a:r>
              <a:rPr sz="1900" spc="-140" dirty="0">
                <a:solidFill>
                  <a:srgbClr val="131313"/>
                </a:solidFill>
                <a:latin typeface="Verdana"/>
                <a:cs typeface="Verdana"/>
              </a:rPr>
              <a:t> </a:t>
            </a:r>
            <a:r>
              <a:rPr sz="1900" spc="15" dirty="0">
                <a:solidFill>
                  <a:srgbClr val="131313"/>
                </a:solidFill>
                <a:latin typeface="Verdana"/>
                <a:cs typeface="Verdana"/>
              </a:rPr>
              <a:t>p</a:t>
            </a:r>
            <a:r>
              <a:rPr sz="1900" dirty="0">
                <a:solidFill>
                  <a:srgbClr val="131313"/>
                </a:solidFill>
                <a:latin typeface="Verdana"/>
                <a:cs typeface="Verdana"/>
              </a:rPr>
              <a:t>l</a:t>
            </a:r>
            <a:r>
              <a:rPr sz="1900" spc="-55" dirty="0">
                <a:solidFill>
                  <a:srgbClr val="131313"/>
                </a:solidFill>
                <a:latin typeface="Verdana"/>
                <a:cs typeface="Verdana"/>
              </a:rPr>
              <a:t>a</a:t>
            </a:r>
            <a:r>
              <a:rPr sz="1900" spc="-114" dirty="0">
                <a:solidFill>
                  <a:srgbClr val="131313"/>
                </a:solidFill>
                <a:latin typeface="Verdana"/>
                <a:cs typeface="Verdana"/>
              </a:rPr>
              <a:t>n</a:t>
            </a:r>
            <a:r>
              <a:rPr sz="1900" spc="55" dirty="0">
                <a:solidFill>
                  <a:srgbClr val="131313"/>
                </a:solidFill>
                <a:latin typeface="Verdana"/>
                <a:cs typeface="Verdana"/>
              </a:rPr>
              <a:t>e</a:t>
            </a:r>
            <a:r>
              <a:rPr sz="1900" spc="-65" dirty="0">
                <a:solidFill>
                  <a:srgbClr val="131313"/>
                </a:solidFill>
                <a:latin typeface="Verdana"/>
                <a:cs typeface="Verdana"/>
              </a:rPr>
              <a:t>t</a:t>
            </a:r>
            <a:r>
              <a:rPr sz="1900" spc="-140" dirty="0">
                <a:solidFill>
                  <a:srgbClr val="131313"/>
                </a:solidFill>
                <a:latin typeface="Verdana"/>
                <a:cs typeface="Verdana"/>
              </a:rPr>
              <a:t> </a:t>
            </a:r>
            <a:r>
              <a:rPr sz="1900" spc="-50" dirty="0">
                <a:solidFill>
                  <a:srgbClr val="131313"/>
                </a:solidFill>
                <a:latin typeface="Verdana"/>
                <a:cs typeface="Verdana"/>
              </a:rPr>
              <a:t>a</a:t>
            </a:r>
            <a:r>
              <a:rPr sz="1900" spc="-140" dirty="0">
                <a:solidFill>
                  <a:srgbClr val="131313"/>
                </a:solidFill>
                <a:latin typeface="Verdana"/>
                <a:cs typeface="Verdana"/>
              </a:rPr>
              <a:t> </a:t>
            </a:r>
            <a:r>
              <a:rPr sz="1900" spc="15" dirty="0">
                <a:solidFill>
                  <a:srgbClr val="131313"/>
                </a:solidFill>
                <a:latin typeface="Verdana"/>
                <a:cs typeface="Verdana"/>
              </a:rPr>
              <a:t>b</a:t>
            </a:r>
            <a:r>
              <a:rPr sz="1900" spc="-125" dirty="0">
                <a:solidFill>
                  <a:srgbClr val="131313"/>
                </a:solidFill>
                <a:latin typeface="Verdana"/>
                <a:cs typeface="Verdana"/>
              </a:rPr>
              <a:t>r</a:t>
            </a:r>
            <a:r>
              <a:rPr sz="1900" spc="-95" dirty="0">
                <a:solidFill>
                  <a:srgbClr val="131313"/>
                </a:solidFill>
                <a:latin typeface="Verdana"/>
                <a:cs typeface="Verdana"/>
              </a:rPr>
              <a:t>i</a:t>
            </a:r>
            <a:r>
              <a:rPr sz="1900" spc="15" dirty="0">
                <a:solidFill>
                  <a:srgbClr val="131313"/>
                </a:solidFill>
                <a:latin typeface="Verdana"/>
                <a:cs typeface="Verdana"/>
              </a:rPr>
              <a:t>g</a:t>
            </a:r>
            <a:r>
              <a:rPr sz="1900" spc="-114" dirty="0">
                <a:solidFill>
                  <a:srgbClr val="131313"/>
                </a:solidFill>
                <a:latin typeface="Verdana"/>
                <a:cs typeface="Verdana"/>
              </a:rPr>
              <a:t>h</a:t>
            </a:r>
            <a:r>
              <a:rPr sz="1900" spc="-70" dirty="0">
                <a:solidFill>
                  <a:srgbClr val="131313"/>
                </a:solidFill>
                <a:latin typeface="Verdana"/>
                <a:cs typeface="Verdana"/>
              </a:rPr>
              <a:t>t</a:t>
            </a:r>
            <a:r>
              <a:rPr sz="1900" spc="55" dirty="0">
                <a:solidFill>
                  <a:srgbClr val="131313"/>
                </a:solidFill>
                <a:latin typeface="Verdana"/>
                <a:cs typeface="Verdana"/>
              </a:rPr>
              <a:t>e</a:t>
            </a:r>
            <a:r>
              <a:rPr sz="1900" spc="-125" dirty="0">
                <a:solidFill>
                  <a:srgbClr val="131313"/>
                </a:solidFill>
                <a:latin typeface="Verdana"/>
                <a:cs typeface="Verdana"/>
              </a:rPr>
              <a:t>r</a:t>
            </a:r>
            <a:r>
              <a:rPr sz="1900" spc="-140" dirty="0">
                <a:solidFill>
                  <a:srgbClr val="131313"/>
                </a:solidFill>
                <a:latin typeface="Verdana"/>
                <a:cs typeface="Verdana"/>
              </a:rPr>
              <a:t> </a:t>
            </a:r>
            <a:r>
              <a:rPr sz="1900" dirty="0">
                <a:solidFill>
                  <a:srgbClr val="131313"/>
                </a:solidFill>
                <a:latin typeface="Verdana"/>
                <a:cs typeface="Verdana"/>
              </a:rPr>
              <a:t>f</a:t>
            </a:r>
            <a:r>
              <a:rPr sz="1900" spc="-110" dirty="0">
                <a:solidFill>
                  <a:srgbClr val="131313"/>
                </a:solidFill>
                <a:latin typeface="Verdana"/>
                <a:cs typeface="Verdana"/>
              </a:rPr>
              <a:t>u</a:t>
            </a:r>
            <a:r>
              <a:rPr sz="1900" spc="-70" dirty="0">
                <a:solidFill>
                  <a:srgbClr val="131313"/>
                </a:solidFill>
                <a:latin typeface="Verdana"/>
                <a:cs typeface="Verdana"/>
              </a:rPr>
              <a:t>t</a:t>
            </a:r>
            <a:r>
              <a:rPr sz="1900" spc="-110" dirty="0">
                <a:solidFill>
                  <a:srgbClr val="131313"/>
                </a:solidFill>
                <a:latin typeface="Verdana"/>
                <a:cs typeface="Verdana"/>
              </a:rPr>
              <a:t>u</a:t>
            </a:r>
            <a:r>
              <a:rPr sz="1900" spc="-130" dirty="0">
                <a:solidFill>
                  <a:srgbClr val="131313"/>
                </a:solidFill>
                <a:latin typeface="Verdana"/>
                <a:cs typeface="Verdana"/>
              </a:rPr>
              <a:t>r</a:t>
            </a:r>
            <a:r>
              <a:rPr sz="1900" spc="55" dirty="0">
                <a:solidFill>
                  <a:srgbClr val="131313"/>
                </a:solidFill>
                <a:latin typeface="Verdana"/>
                <a:cs typeface="Verdana"/>
              </a:rPr>
              <a:t>e</a:t>
            </a:r>
            <a:r>
              <a:rPr sz="1900" spc="-240" dirty="0">
                <a:solidFill>
                  <a:srgbClr val="131313"/>
                </a:solidFill>
                <a:latin typeface="Verdana"/>
                <a:cs typeface="Verdana"/>
              </a:rPr>
              <a:t>.</a:t>
            </a:r>
            <a:endParaRPr sz="1900">
              <a:latin typeface="Verdana"/>
              <a:cs typeface="Verdana"/>
            </a:endParaRPr>
          </a:p>
          <a:p>
            <a:pPr marL="12700" marR="66040">
              <a:lnSpc>
                <a:spcPct val="115100"/>
              </a:lnSpc>
            </a:pPr>
            <a:r>
              <a:rPr sz="1900" spc="3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o</a:t>
            </a:r>
            <a:r>
              <a:rPr sz="1900" spc="15" dirty="0">
                <a:solidFill>
                  <a:srgbClr val="131313"/>
                </a:solidFill>
                <a:latin typeface="Verdana"/>
                <a:cs typeface="Verdana"/>
              </a:rPr>
              <a:t>b</a:t>
            </a:r>
            <a:r>
              <a:rPr sz="1900" spc="-225" dirty="0">
                <a:solidFill>
                  <a:srgbClr val="131313"/>
                </a:solidFill>
                <a:latin typeface="Verdana"/>
                <a:cs typeface="Verdana"/>
              </a:rPr>
              <a:t>j</a:t>
            </a:r>
            <a:r>
              <a:rPr sz="1900" spc="55" dirty="0">
                <a:solidFill>
                  <a:srgbClr val="131313"/>
                </a:solidFill>
                <a:latin typeface="Verdana"/>
                <a:cs typeface="Verdana"/>
              </a:rPr>
              <a:t>e</a:t>
            </a:r>
            <a:r>
              <a:rPr sz="1900" spc="145" dirty="0">
                <a:solidFill>
                  <a:srgbClr val="131313"/>
                </a:solidFill>
                <a:latin typeface="Verdana"/>
                <a:cs typeface="Verdana"/>
              </a:rPr>
              <a:t>c</a:t>
            </a:r>
            <a:r>
              <a:rPr sz="1900" spc="-70" dirty="0">
                <a:solidFill>
                  <a:srgbClr val="131313"/>
                </a:solidFill>
                <a:latin typeface="Verdana"/>
                <a:cs typeface="Verdana"/>
              </a:rPr>
              <a:t>t</a:t>
            </a:r>
            <a:r>
              <a:rPr sz="1900" spc="-95" dirty="0">
                <a:solidFill>
                  <a:srgbClr val="131313"/>
                </a:solidFill>
                <a:latin typeface="Verdana"/>
                <a:cs typeface="Verdana"/>
              </a:rPr>
              <a:t>i</a:t>
            </a:r>
            <a:r>
              <a:rPr sz="1900" spc="-145" dirty="0">
                <a:solidFill>
                  <a:srgbClr val="131313"/>
                </a:solidFill>
                <a:latin typeface="Verdana"/>
                <a:cs typeface="Verdana"/>
              </a:rPr>
              <a:t>v</a:t>
            </a:r>
            <a:r>
              <a:rPr sz="1900" spc="55" dirty="0">
                <a:solidFill>
                  <a:srgbClr val="131313"/>
                </a:solidFill>
                <a:latin typeface="Verdana"/>
                <a:cs typeface="Verdana"/>
              </a:rPr>
              <a:t>e</a:t>
            </a:r>
            <a:r>
              <a:rPr sz="1900" spc="65" dirty="0">
                <a:solidFill>
                  <a:srgbClr val="131313"/>
                </a:solidFill>
                <a:latin typeface="Verdana"/>
                <a:cs typeface="Verdana"/>
              </a:rPr>
              <a:t>s</a:t>
            </a:r>
            <a:r>
              <a:rPr sz="1900" spc="-140" dirty="0">
                <a:solidFill>
                  <a:srgbClr val="131313"/>
                </a:solidFill>
                <a:latin typeface="Verdana"/>
                <a:cs typeface="Verdana"/>
              </a:rPr>
              <a:t> </a:t>
            </a:r>
            <a:r>
              <a:rPr sz="1900" spc="-5" dirty="0">
                <a:solidFill>
                  <a:srgbClr val="131313"/>
                </a:solidFill>
                <a:latin typeface="Verdana"/>
                <a:cs typeface="Verdana"/>
              </a:rPr>
              <a:t>w</a:t>
            </a:r>
            <a:r>
              <a:rPr sz="1900" spc="55" dirty="0">
                <a:solidFill>
                  <a:srgbClr val="131313"/>
                </a:solidFill>
                <a:latin typeface="Verdana"/>
                <a:cs typeface="Verdana"/>
              </a:rPr>
              <a:t>e</a:t>
            </a:r>
            <a:r>
              <a:rPr sz="1900" spc="-130" dirty="0">
                <a:solidFill>
                  <a:srgbClr val="131313"/>
                </a:solidFill>
                <a:latin typeface="Verdana"/>
                <a:cs typeface="Verdana"/>
              </a:rPr>
              <a:t>r</a:t>
            </a:r>
            <a:r>
              <a:rPr sz="1900" spc="60" dirty="0">
                <a:solidFill>
                  <a:srgbClr val="131313"/>
                </a:solidFill>
                <a:latin typeface="Verdana"/>
                <a:cs typeface="Verdana"/>
              </a:rPr>
              <a:t>e</a:t>
            </a:r>
            <a:r>
              <a:rPr sz="1900" spc="-140" dirty="0">
                <a:solidFill>
                  <a:srgbClr val="131313"/>
                </a:solidFill>
                <a:latin typeface="Verdana"/>
                <a:cs typeface="Verdana"/>
              </a:rPr>
              <a:t> </a:t>
            </a:r>
            <a:r>
              <a:rPr sz="1900" spc="15" dirty="0">
                <a:solidFill>
                  <a:srgbClr val="131313"/>
                </a:solidFill>
                <a:latin typeface="Verdana"/>
                <a:cs typeface="Verdana"/>
              </a:rPr>
              <a:t>d</a:t>
            </a:r>
            <a:r>
              <a:rPr sz="1900" spc="55" dirty="0">
                <a:solidFill>
                  <a:srgbClr val="131313"/>
                </a:solidFill>
                <a:latin typeface="Verdana"/>
                <a:cs typeface="Verdana"/>
              </a:rPr>
              <a:t>e</a:t>
            </a:r>
            <a:r>
              <a:rPr sz="1900" spc="-145" dirty="0">
                <a:solidFill>
                  <a:srgbClr val="131313"/>
                </a:solidFill>
                <a:latin typeface="Verdana"/>
                <a:cs typeface="Verdana"/>
              </a:rPr>
              <a:t>v</a:t>
            </a:r>
            <a:r>
              <a:rPr sz="1900" spc="55" dirty="0">
                <a:solidFill>
                  <a:srgbClr val="131313"/>
                </a:solidFill>
                <a:latin typeface="Verdana"/>
                <a:cs typeface="Verdana"/>
              </a:rPr>
              <a:t>e</a:t>
            </a:r>
            <a:r>
              <a:rPr sz="1900" dirty="0">
                <a:solidFill>
                  <a:srgbClr val="131313"/>
                </a:solidFill>
                <a:latin typeface="Verdana"/>
                <a:cs typeface="Verdana"/>
              </a:rPr>
              <a:t>l</a:t>
            </a:r>
            <a:r>
              <a:rPr sz="1900" spc="55" dirty="0">
                <a:solidFill>
                  <a:srgbClr val="131313"/>
                </a:solidFill>
                <a:latin typeface="Verdana"/>
                <a:cs typeface="Verdana"/>
              </a:rPr>
              <a:t>o</a:t>
            </a:r>
            <a:r>
              <a:rPr sz="1900" spc="15" dirty="0">
                <a:solidFill>
                  <a:srgbClr val="131313"/>
                </a:solidFill>
                <a:latin typeface="Verdana"/>
                <a:cs typeface="Verdana"/>
              </a:rPr>
              <a:t>p</a:t>
            </a:r>
            <a:r>
              <a:rPr sz="1900" spc="55" dirty="0">
                <a:solidFill>
                  <a:srgbClr val="131313"/>
                </a:solidFill>
                <a:latin typeface="Verdana"/>
                <a:cs typeface="Verdana"/>
              </a:rPr>
              <a:t>e</a:t>
            </a:r>
            <a:r>
              <a:rPr sz="1900" spc="20" dirty="0">
                <a:solidFill>
                  <a:srgbClr val="131313"/>
                </a:solidFill>
                <a:latin typeface="Verdana"/>
                <a:cs typeface="Verdana"/>
              </a:rPr>
              <a:t>d</a:t>
            </a:r>
            <a:r>
              <a:rPr sz="1900" spc="-140" dirty="0">
                <a:solidFill>
                  <a:srgbClr val="131313"/>
                </a:solidFill>
                <a:latin typeface="Verdana"/>
                <a:cs typeface="Verdana"/>
              </a:rPr>
              <a:t> </a:t>
            </a:r>
            <a:r>
              <a:rPr sz="1900" spc="-5" dirty="0">
                <a:solidFill>
                  <a:srgbClr val="131313"/>
                </a:solidFill>
                <a:latin typeface="Verdana"/>
                <a:cs typeface="Verdana"/>
              </a:rPr>
              <a:t>w</a:t>
            </a:r>
            <a:r>
              <a:rPr sz="1900" spc="-95" dirty="0">
                <a:solidFill>
                  <a:srgbClr val="131313"/>
                </a:solidFill>
                <a:latin typeface="Verdana"/>
                <a:cs typeface="Verdana"/>
              </a:rPr>
              <a:t>i</a:t>
            </a:r>
            <a:r>
              <a:rPr sz="1900" spc="-70" dirty="0">
                <a:solidFill>
                  <a:srgbClr val="131313"/>
                </a:solidFill>
                <a:latin typeface="Verdana"/>
                <a:cs typeface="Verdana"/>
              </a:rPr>
              <a:t>t</a:t>
            </a:r>
            <a:r>
              <a:rPr sz="1900" spc="-110" dirty="0">
                <a:solidFill>
                  <a:srgbClr val="131313"/>
                </a:solidFill>
                <a:latin typeface="Verdana"/>
                <a:cs typeface="Verdana"/>
              </a:rPr>
              <a:t>h</a:t>
            </a:r>
            <a:r>
              <a:rPr sz="1900" spc="-140" dirty="0">
                <a:solidFill>
                  <a:srgbClr val="131313"/>
                </a:solidFill>
                <a:latin typeface="Verdana"/>
                <a:cs typeface="Verdana"/>
              </a:rPr>
              <a:t> </a:t>
            </a:r>
            <a:r>
              <a:rPr sz="1900" spc="145" dirty="0">
                <a:solidFill>
                  <a:srgbClr val="131313"/>
                </a:solidFill>
                <a:latin typeface="Verdana"/>
                <a:cs typeface="Verdana"/>
              </a:rPr>
              <a:t>c</a:t>
            </a:r>
            <a:r>
              <a:rPr sz="1900" spc="55" dirty="0">
                <a:solidFill>
                  <a:srgbClr val="131313"/>
                </a:solidFill>
                <a:latin typeface="Verdana"/>
                <a:cs typeface="Verdana"/>
              </a:rPr>
              <a:t>o</a:t>
            </a:r>
            <a:r>
              <a:rPr sz="1900" spc="-130" dirty="0">
                <a:solidFill>
                  <a:srgbClr val="131313"/>
                </a:solidFill>
                <a:latin typeface="Verdana"/>
                <a:cs typeface="Verdana"/>
              </a:rPr>
              <a:t>r</a:t>
            </a:r>
            <a:r>
              <a:rPr sz="1900" spc="15" dirty="0">
                <a:solidFill>
                  <a:srgbClr val="131313"/>
                </a:solidFill>
                <a:latin typeface="Verdana"/>
                <a:cs typeface="Verdana"/>
              </a:rPr>
              <a:t>p</a:t>
            </a:r>
            <a:r>
              <a:rPr sz="1900" spc="55" dirty="0">
                <a:solidFill>
                  <a:srgbClr val="131313"/>
                </a:solidFill>
                <a:latin typeface="Verdana"/>
                <a:cs typeface="Verdana"/>
              </a:rPr>
              <a:t>o</a:t>
            </a:r>
            <a:r>
              <a:rPr sz="1900" spc="-130" dirty="0">
                <a:solidFill>
                  <a:srgbClr val="131313"/>
                </a:solidFill>
                <a:latin typeface="Verdana"/>
                <a:cs typeface="Verdana"/>
              </a:rPr>
              <a:t>r</a:t>
            </a:r>
            <a:r>
              <a:rPr sz="1900" spc="-55" dirty="0">
                <a:solidFill>
                  <a:srgbClr val="131313"/>
                </a:solidFill>
                <a:latin typeface="Verdana"/>
                <a:cs typeface="Verdana"/>
              </a:rPr>
              <a:t>a</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4" dirty="0">
                <a:solidFill>
                  <a:srgbClr val="131313"/>
                </a:solidFill>
                <a:latin typeface="Verdana"/>
                <a:cs typeface="Verdana"/>
              </a:rPr>
              <a:t>n</a:t>
            </a:r>
            <a:r>
              <a:rPr sz="1900" spc="65" dirty="0">
                <a:solidFill>
                  <a:srgbClr val="131313"/>
                </a:solidFill>
                <a:latin typeface="Verdana"/>
                <a:cs typeface="Verdana"/>
              </a:rPr>
              <a:t>s</a:t>
            </a:r>
            <a:r>
              <a:rPr sz="1900" spc="-140" dirty="0">
                <a:solidFill>
                  <a:srgbClr val="131313"/>
                </a:solidFill>
                <a:latin typeface="Verdana"/>
                <a:cs typeface="Verdana"/>
              </a:rPr>
              <a:t> </a:t>
            </a:r>
            <a:r>
              <a:rPr sz="1900" spc="-95" dirty="0">
                <a:solidFill>
                  <a:srgbClr val="131313"/>
                </a:solidFill>
                <a:latin typeface="Verdana"/>
                <a:cs typeface="Verdana"/>
              </a:rPr>
              <a:t>i</a:t>
            </a:r>
            <a:r>
              <a:rPr sz="1900" spc="-110" dirty="0">
                <a:solidFill>
                  <a:srgbClr val="131313"/>
                </a:solidFill>
                <a:latin typeface="Verdana"/>
                <a:cs typeface="Verdana"/>
              </a:rPr>
              <a:t>n</a:t>
            </a:r>
            <a:r>
              <a:rPr sz="1900" spc="-140" dirty="0">
                <a:solidFill>
                  <a:srgbClr val="131313"/>
                </a:solidFill>
                <a:latin typeface="Verdana"/>
                <a:cs typeface="Verdana"/>
              </a:rPr>
              <a:t> </a:t>
            </a:r>
            <a:r>
              <a:rPr sz="1900" spc="-145" dirty="0">
                <a:solidFill>
                  <a:srgbClr val="131313"/>
                </a:solidFill>
                <a:latin typeface="Verdana"/>
                <a:cs typeface="Verdana"/>
              </a:rPr>
              <a:t>m</a:t>
            </a:r>
            <a:r>
              <a:rPr sz="1900" spc="-95" dirty="0">
                <a:solidFill>
                  <a:srgbClr val="131313"/>
                </a:solidFill>
                <a:latin typeface="Verdana"/>
                <a:cs typeface="Verdana"/>
              </a:rPr>
              <a:t>i</a:t>
            </a:r>
            <a:r>
              <a:rPr sz="1900" spc="-114" dirty="0">
                <a:solidFill>
                  <a:srgbClr val="131313"/>
                </a:solidFill>
                <a:latin typeface="Verdana"/>
                <a:cs typeface="Verdana"/>
              </a:rPr>
              <a:t>n</a:t>
            </a:r>
            <a:r>
              <a:rPr sz="1900" spc="15" dirty="0">
                <a:solidFill>
                  <a:srgbClr val="131313"/>
                </a:solidFill>
                <a:latin typeface="Verdana"/>
                <a:cs typeface="Verdana"/>
              </a:rPr>
              <a:t>d</a:t>
            </a:r>
            <a:r>
              <a:rPr sz="1900" spc="-175" dirty="0">
                <a:solidFill>
                  <a:srgbClr val="131313"/>
                </a:solidFill>
                <a:latin typeface="Verdana"/>
                <a:cs typeface="Verdana"/>
              </a:rPr>
              <a:t>,  </a:t>
            </a:r>
            <a:r>
              <a:rPr sz="1900" spc="-70" dirty="0">
                <a:solidFill>
                  <a:srgbClr val="131313"/>
                </a:solidFill>
                <a:latin typeface="Verdana"/>
                <a:cs typeface="Verdana"/>
              </a:rPr>
              <a:t>giving them </a:t>
            </a:r>
            <a:r>
              <a:rPr sz="1900" spc="-50" dirty="0">
                <a:solidFill>
                  <a:srgbClr val="131313"/>
                </a:solidFill>
                <a:latin typeface="Verdana"/>
                <a:cs typeface="Verdana"/>
              </a:rPr>
              <a:t>a </a:t>
            </a:r>
            <a:r>
              <a:rPr sz="1900" spc="10" dirty="0">
                <a:solidFill>
                  <a:srgbClr val="131313"/>
                </a:solidFill>
                <a:latin typeface="Verdana"/>
                <a:cs typeface="Verdana"/>
              </a:rPr>
              <a:t>chance </a:t>
            </a:r>
            <a:r>
              <a:rPr sz="1900" spc="-5" dirty="0">
                <a:solidFill>
                  <a:srgbClr val="131313"/>
                </a:solidFill>
                <a:latin typeface="Verdana"/>
                <a:cs typeface="Verdana"/>
              </a:rPr>
              <a:t>to </a:t>
            </a:r>
            <a:r>
              <a:rPr sz="1900" spc="-30" dirty="0">
                <a:solidFill>
                  <a:srgbClr val="131313"/>
                </a:solidFill>
                <a:latin typeface="Verdana"/>
                <a:cs typeface="Verdana"/>
              </a:rPr>
              <a:t>channel </a:t>
            </a:r>
            <a:r>
              <a:rPr sz="1900" spc="-70" dirty="0">
                <a:solidFill>
                  <a:srgbClr val="131313"/>
                </a:solidFill>
                <a:latin typeface="Verdana"/>
                <a:cs typeface="Verdana"/>
              </a:rPr>
              <a:t>their </a:t>
            </a:r>
            <a:r>
              <a:rPr sz="1900" spc="-20" dirty="0">
                <a:solidFill>
                  <a:srgbClr val="131313"/>
                </a:solidFill>
                <a:latin typeface="Verdana"/>
                <a:cs typeface="Verdana"/>
              </a:rPr>
              <a:t>influence </a:t>
            </a:r>
            <a:r>
              <a:rPr sz="1900" spc="-30" dirty="0">
                <a:solidFill>
                  <a:srgbClr val="131313"/>
                </a:solidFill>
                <a:latin typeface="Verdana"/>
                <a:cs typeface="Verdana"/>
              </a:rPr>
              <a:t>toward </a:t>
            </a:r>
            <a:r>
              <a:rPr sz="1900" spc="-25" dirty="0">
                <a:solidFill>
                  <a:srgbClr val="131313"/>
                </a:solidFill>
                <a:latin typeface="Verdana"/>
                <a:cs typeface="Verdana"/>
              </a:rPr>
              <a:t> </a:t>
            </a:r>
            <a:r>
              <a:rPr sz="1900" spc="-45" dirty="0">
                <a:solidFill>
                  <a:srgbClr val="131313"/>
                </a:solidFill>
                <a:latin typeface="Verdana"/>
                <a:cs typeface="Verdana"/>
              </a:rPr>
              <a:t>particular</a:t>
            </a:r>
            <a:r>
              <a:rPr sz="1900" spc="-140" dirty="0">
                <a:solidFill>
                  <a:srgbClr val="131313"/>
                </a:solidFill>
                <a:latin typeface="Verdana"/>
                <a:cs typeface="Verdana"/>
              </a:rPr>
              <a:t> </a:t>
            </a:r>
            <a:r>
              <a:rPr sz="1900" spc="5" dirty="0">
                <a:solidFill>
                  <a:srgbClr val="131313"/>
                </a:solidFill>
                <a:latin typeface="Verdana"/>
                <a:cs typeface="Verdana"/>
              </a:rPr>
              <a:t>global</a:t>
            </a:r>
            <a:r>
              <a:rPr sz="1900" spc="-140" dirty="0">
                <a:solidFill>
                  <a:srgbClr val="131313"/>
                </a:solidFill>
                <a:latin typeface="Verdana"/>
                <a:cs typeface="Verdana"/>
              </a:rPr>
              <a:t> </a:t>
            </a:r>
            <a:r>
              <a:rPr sz="1900" spc="-15" dirty="0">
                <a:solidFill>
                  <a:srgbClr val="131313"/>
                </a:solidFill>
                <a:latin typeface="Verdana"/>
                <a:cs typeface="Verdana"/>
              </a:rPr>
              <a:t>goals,</a:t>
            </a:r>
            <a:r>
              <a:rPr sz="1900" spc="-135" dirty="0">
                <a:solidFill>
                  <a:srgbClr val="131313"/>
                </a:solidFill>
                <a:latin typeface="Verdana"/>
                <a:cs typeface="Verdana"/>
              </a:rPr>
              <a:t> </a:t>
            </a:r>
            <a:r>
              <a:rPr sz="1900" spc="-35" dirty="0">
                <a:solidFill>
                  <a:srgbClr val="131313"/>
                </a:solidFill>
                <a:latin typeface="Verdana"/>
                <a:cs typeface="Verdana"/>
              </a:rPr>
              <a:t>or</a:t>
            </a:r>
            <a:r>
              <a:rPr sz="1900" spc="-140" dirty="0">
                <a:solidFill>
                  <a:srgbClr val="131313"/>
                </a:solidFill>
                <a:latin typeface="Verdana"/>
                <a:cs typeface="Verdana"/>
              </a:rPr>
              <a:t> </a:t>
            </a:r>
            <a:r>
              <a:rPr sz="1900" spc="-60" dirty="0">
                <a:solidFill>
                  <a:srgbClr val="131313"/>
                </a:solidFill>
                <a:latin typeface="Verdana"/>
                <a:cs typeface="Verdana"/>
              </a:rPr>
              <a:t>what</a:t>
            </a:r>
            <a:r>
              <a:rPr sz="1900" spc="-140" dirty="0">
                <a:solidFill>
                  <a:srgbClr val="131313"/>
                </a:solidFill>
                <a:latin typeface="Verdana"/>
                <a:cs typeface="Verdana"/>
              </a:rPr>
              <a:t> </a:t>
            </a:r>
            <a:r>
              <a:rPr sz="1900" spc="5" dirty="0">
                <a:solidFill>
                  <a:srgbClr val="131313"/>
                </a:solidFill>
                <a:latin typeface="Verdana"/>
                <a:cs typeface="Verdana"/>
              </a:rPr>
              <a:t>some</a:t>
            </a:r>
            <a:r>
              <a:rPr sz="1900" spc="-135" dirty="0">
                <a:solidFill>
                  <a:srgbClr val="131313"/>
                </a:solidFill>
                <a:latin typeface="Verdana"/>
                <a:cs typeface="Verdana"/>
              </a:rPr>
              <a:t> </a:t>
            </a:r>
            <a:r>
              <a:rPr sz="1900" spc="-65" dirty="0">
                <a:solidFill>
                  <a:srgbClr val="131313"/>
                </a:solidFill>
                <a:latin typeface="Verdana"/>
                <a:cs typeface="Verdana"/>
              </a:rPr>
              <a:t>have</a:t>
            </a:r>
            <a:r>
              <a:rPr sz="1900" spc="-140" dirty="0">
                <a:solidFill>
                  <a:srgbClr val="131313"/>
                </a:solidFill>
                <a:latin typeface="Verdana"/>
                <a:cs typeface="Verdana"/>
              </a:rPr>
              <a:t> </a:t>
            </a:r>
            <a:r>
              <a:rPr sz="1900" dirty="0">
                <a:solidFill>
                  <a:srgbClr val="131313"/>
                </a:solidFill>
                <a:latin typeface="Verdana"/>
                <a:cs typeface="Verdana"/>
              </a:rPr>
              <a:t>dubbed</a:t>
            </a:r>
            <a:r>
              <a:rPr sz="1900" spc="-140" dirty="0">
                <a:solidFill>
                  <a:srgbClr val="131313"/>
                </a:solidFill>
                <a:latin typeface="Verdana"/>
                <a:cs typeface="Verdana"/>
              </a:rPr>
              <a:t> </a:t>
            </a:r>
            <a:r>
              <a:rPr sz="1900" spc="-50" dirty="0">
                <a:solidFill>
                  <a:srgbClr val="131313"/>
                </a:solidFill>
                <a:latin typeface="Verdana"/>
                <a:cs typeface="Verdana"/>
              </a:rPr>
              <a:t>a</a:t>
            </a:r>
            <a:r>
              <a:rPr sz="1900" spc="-135" dirty="0">
                <a:solidFill>
                  <a:srgbClr val="131313"/>
                </a:solidFill>
                <a:latin typeface="Verdana"/>
                <a:cs typeface="Verdana"/>
              </a:rPr>
              <a:t> </a:t>
            </a:r>
            <a:r>
              <a:rPr sz="1900" spc="-65" dirty="0">
                <a:solidFill>
                  <a:srgbClr val="131313"/>
                </a:solidFill>
                <a:latin typeface="Verdana"/>
                <a:cs typeface="Verdana"/>
              </a:rPr>
              <a:t>"Pathway </a:t>
            </a:r>
            <a:r>
              <a:rPr sz="1900" spc="-655" dirty="0">
                <a:solidFill>
                  <a:srgbClr val="131313"/>
                </a:solidFill>
                <a:latin typeface="Verdana"/>
                <a:cs typeface="Verdana"/>
              </a:rPr>
              <a:t> </a:t>
            </a:r>
            <a:r>
              <a:rPr sz="1900" spc="-25" dirty="0">
                <a:solidFill>
                  <a:srgbClr val="131313"/>
                </a:solidFill>
                <a:latin typeface="Verdana"/>
                <a:cs typeface="Verdana"/>
              </a:rPr>
              <a:t>for </a:t>
            </a:r>
            <a:r>
              <a:rPr sz="1900" spc="-105" dirty="0">
                <a:solidFill>
                  <a:srgbClr val="131313"/>
                </a:solidFill>
                <a:latin typeface="Verdana"/>
                <a:cs typeface="Verdana"/>
              </a:rPr>
              <a:t>Humanity" </a:t>
            </a:r>
            <a:r>
              <a:rPr sz="1900" spc="-75" dirty="0">
                <a:solidFill>
                  <a:srgbClr val="131313"/>
                </a:solidFill>
                <a:latin typeface="Verdana"/>
                <a:cs typeface="Verdana"/>
              </a:rPr>
              <a:t>(Vincent, 2020). </a:t>
            </a:r>
            <a:r>
              <a:rPr sz="1900" spc="-55" dirty="0">
                <a:solidFill>
                  <a:srgbClr val="131313"/>
                </a:solidFill>
                <a:latin typeface="Verdana"/>
                <a:cs typeface="Verdana"/>
              </a:rPr>
              <a:t>SustainUS </a:t>
            </a:r>
            <a:r>
              <a:rPr sz="1900" spc="-35" dirty="0">
                <a:solidFill>
                  <a:srgbClr val="131313"/>
                </a:solidFill>
                <a:latin typeface="Verdana"/>
                <a:cs typeface="Verdana"/>
              </a:rPr>
              <a:t>has </a:t>
            </a:r>
            <a:r>
              <a:rPr sz="1900" spc="-50" dirty="0">
                <a:solidFill>
                  <a:srgbClr val="131313"/>
                </a:solidFill>
                <a:latin typeface="Verdana"/>
                <a:cs typeface="Verdana"/>
              </a:rPr>
              <a:t>a </a:t>
            </a:r>
            <a:r>
              <a:rPr sz="1900" spc="-70" dirty="0">
                <a:solidFill>
                  <a:srgbClr val="131313"/>
                </a:solidFill>
                <a:latin typeface="Verdana"/>
                <a:cs typeface="Verdana"/>
              </a:rPr>
              <a:t>number </a:t>
            </a:r>
            <a:r>
              <a:rPr sz="1900" spc="25" dirty="0">
                <a:solidFill>
                  <a:srgbClr val="131313"/>
                </a:solidFill>
                <a:latin typeface="Verdana"/>
                <a:cs typeface="Verdana"/>
              </a:rPr>
              <a:t>of </a:t>
            </a:r>
            <a:r>
              <a:rPr sz="1900" spc="30" dirty="0">
                <a:solidFill>
                  <a:srgbClr val="131313"/>
                </a:solidFill>
                <a:latin typeface="Verdana"/>
                <a:cs typeface="Verdana"/>
              </a:rPr>
              <a:t> </a:t>
            </a:r>
            <a:r>
              <a:rPr sz="1900" spc="55" dirty="0">
                <a:solidFill>
                  <a:srgbClr val="131313"/>
                </a:solidFill>
                <a:latin typeface="Verdana"/>
                <a:cs typeface="Verdana"/>
              </a:rPr>
              <a:t>o</a:t>
            </a:r>
            <a:r>
              <a:rPr sz="1900" spc="15" dirty="0">
                <a:solidFill>
                  <a:srgbClr val="131313"/>
                </a:solidFill>
                <a:latin typeface="Verdana"/>
                <a:cs typeface="Verdana"/>
              </a:rPr>
              <a:t>p</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4" dirty="0">
                <a:solidFill>
                  <a:srgbClr val="131313"/>
                </a:solidFill>
                <a:latin typeface="Verdana"/>
                <a:cs typeface="Verdana"/>
              </a:rPr>
              <a:t>n</a:t>
            </a:r>
            <a:r>
              <a:rPr sz="1900" spc="65" dirty="0">
                <a:solidFill>
                  <a:srgbClr val="131313"/>
                </a:solidFill>
                <a:latin typeface="Verdana"/>
                <a:cs typeface="Verdana"/>
              </a:rPr>
              <a:t>s</a:t>
            </a:r>
            <a:r>
              <a:rPr sz="1900" spc="-140" dirty="0">
                <a:solidFill>
                  <a:srgbClr val="131313"/>
                </a:solidFill>
                <a:latin typeface="Verdana"/>
                <a:cs typeface="Verdana"/>
              </a:rPr>
              <a:t> </a:t>
            </a:r>
            <a:r>
              <a:rPr sz="1900" spc="-70" dirty="0">
                <a:solidFill>
                  <a:srgbClr val="131313"/>
                </a:solidFill>
                <a:latin typeface="Verdana"/>
                <a:cs typeface="Verdana"/>
              </a:rPr>
              <a:t>t</a:t>
            </a:r>
            <a:r>
              <a:rPr sz="1900" spc="60" dirty="0">
                <a:solidFill>
                  <a:srgbClr val="131313"/>
                </a:solidFill>
                <a:latin typeface="Verdana"/>
                <a:cs typeface="Verdana"/>
              </a:rPr>
              <a:t>o</a:t>
            </a:r>
            <a:r>
              <a:rPr sz="1900" spc="-140" dirty="0">
                <a:solidFill>
                  <a:srgbClr val="131313"/>
                </a:solidFill>
                <a:latin typeface="Verdana"/>
                <a:cs typeface="Verdana"/>
              </a:rPr>
              <a:t> </a:t>
            </a:r>
            <a:r>
              <a:rPr sz="1900" spc="145" dirty="0">
                <a:solidFill>
                  <a:srgbClr val="131313"/>
                </a:solidFill>
                <a:latin typeface="Verdana"/>
                <a:cs typeface="Verdana"/>
              </a:rPr>
              <a:t>c</a:t>
            </a:r>
            <a:r>
              <a:rPr sz="1900" spc="55" dirty="0">
                <a:solidFill>
                  <a:srgbClr val="131313"/>
                </a:solidFill>
                <a:latin typeface="Verdana"/>
                <a:cs typeface="Verdana"/>
              </a:rPr>
              <a:t>o</a:t>
            </a:r>
            <a:r>
              <a:rPr sz="1900" spc="-145" dirty="0">
                <a:solidFill>
                  <a:srgbClr val="131313"/>
                </a:solidFill>
                <a:latin typeface="Verdana"/>
                <a:cs typeface="Verdana"/>
              </a:rPr>
              <a:t>m</a:t>
            </a:r>
            <a:r>
              <a:rPr sz="1900" spc="15" dirty="0">
                <a:solidFill>
                  <a:srgbClr val="131313"/>
                </a:solidFill>
                <a:latin typeface="Verdana"/>
                <a:cs typeface="Verdana"/>
              </a:rPr>
              <a:t>p</a:t>
            </a:r>
            <a:r>
              <a:rPr sz="1900" dirty="0">
                <a:solidFill>
                  <a:srgbClr val="131313"/>
                </a:solidFill>
                <a:latin typeface="Verdana"/>
                <a:cs typeface="Verdana"/>
              </a:rPr>
              <a:t>l</a:t>
            </a:r>
            <a:r>
              <a:rPr sz="1900" spc="55" dirty="0">
                <a:solidFill>
                  <a:srgbClr val="131313"/>
                </a:solidFill>
                <a:latin typeface="Verdana"/>
                <a:cs typeface="Verdana"/>
              </a:rPr>
              <a:t>e</a:t>
            </a:r>
            <a:r>
              <a:rPr sz="1900" spc="-70" dirty="0">
                <a:solidFill>
                  <a:srgbClr val="131313"/>
                </a:solidFill>
                <a:latin typeface="Verdana"/>
                <a:cs typeface="Verdana"/>
              </a:rPr>
              <a:t>t</a:t>
            </a:r>
            <a:r>
              <a:rPr sz="1900" spc="55" dirty="0">
                <a:solidFill>
                  <a:srgbClr val="131313"/>
                </a:solidFill>
                <a:latin typeface="Verdana"/>
                <a:cs typeface="Verdana"/>
              </a:rPr>
              <a:t>e</a:t>
            </a:r>
            <a:r>
              <a:rPr sz="1900" dirty="0">
                <a:solidFill>
                  <a:srgbClr val="131313"/>
                </a:solidFill>
                <a:latin typeface="Verdana"/>
                <a:cs typeface="Verdana"/>
              </a:rPr>
              <a:t>l</a:t>
            </a:r>
            <a:r>
              <a:rPr sz="1900" spc="-85" dirty="0">
                <a:solidFill>
                  <a:srgbClr val="131313"/>
                </a:solidFill>
                <a:latin typeface="Verdana"/>
                <a:cs typeface="Verdana"/>
              </a:rPr>
              <a:t>y</a:t>
            </a:r>
            <a:r>
              <a:rPr sz="1900" spc="-140" dirty="0">
                <a:solidFill>
                  <a:srgbClr val="131313"/>
                </a:solidFill>
                <a:latin typeface="Verdana"/>
                <a:cs typeface="Verdana"/>
              </a:rPr>
              <a:t> </a:t>
            </a:r>
            <a:r>
              <a:rPr sz="1900" spc="-95" dirty="0">
                <a:solidFill>
                  <a:srgbClr val="131313"/>
                </a:solidFill>
                <a:latin typeface="Verdana"/>
                <a:cs typeface="Verdana"/>
              </a:rPr>
              <a:t>i</a:t>
            </a:r>
            <a:r>
              <a:rPr sz="1900" spc="-145" dirty="0">
                <a:solidFill>
                  <a:srgbClr val="131313"/>
                </a:solidFill>
                <a:latin typeface="Verdana"/>
                <a:cs typeface="Verdana"/>
              </a:rPr>
              <a:t>m</a:t>
            </a:r>
            <a:r>
              <a:rPr sz="1900" spc="15" dirty="0">
                <a:solidFill>
                  <a:srgbClr val="131313"/>
                </a:solidFill>
                <a:latin typeface="Verdana"/>
                <a:cs typeface="Verdana"/>
              </a:rPr>
              <a:t>p</a:t>
            </a:r>
            <a:r>
              <a:rPr sz="1900" dirty="0">
                <a:solidFill>
                  <a:srgbClr val="131313"/>
                </a:solidFill>
                <a:latin typeface="Verdana"/>
                <a:cs typeface="Verdana"/>
              </a:rPr>
              <a:t>l</a:t>
            </a:r>
            <a:r>
              <a:rPr sz="1900" spc="55" dirty="0">
                <a:solidFill>
                  <a:srgbClr val="131313"/>
                </a:solidFill>
                <a:latin typeface="Verdana"/>
                <a:cs typeface="Verdana"/>
              </a:rPr>
              <a:t>e</a:t>
            </a:r>
            <a:r>
              <a:rPr sz="1900" spc="-145" dirty="0">
                <a:solidFill>
                  <a:srgbClr val="131313"/>
                </a:solidFill>
                <a:latin typeface="Verdana"/>
                <a:cs typeface="Verdana"/>
              </a:rPr>
              <a:t>m</a:t>
            </a:r>
            <a:r>
              <a:rPr sz="1900" spc="55" dirty="0">
                <a:solidFill>
                  <a:srgbClr val="131313"/>
                </a:solidFill>
                <a:latin typeface="Verdana"/>
                <a:cs typeface="Verdana"/>
              </a:rPr>
              <a:t>e</a:t>
            </a:r>
            <a:r>
              <a:rPr sz="1900" spc="-114" dirty="0">
                <a:solidFill>
                  <a:srgbClr val="131313"/>
                </a:solidFill>
                <a:latin typeface="Verdana"/>
                <a:cs typeface="Verdana"/>
              </a:rPr>
              <a:t>n</a:t>
            </a:r>
            <a:r>
              <a:rPr sz="1900" spc="-65" dirty="0">
                <a:solidFill>
                  <a:srgbClr val="131313"/>
                </a:solidFill>
                <a:latin typeface="Verdana"/>
                <a:cs typeface="Verdana"/>
              </a:rPr>
              <a:t>t</a:t>
            </a:r>
            <a:r>
              <a:rPr sz="1900" spc="-140" dirty="0">
                <a:solidFill>
                  <a:srgbClr val="131313"/>
                </a:solidFill>
                <a:latin typeface="Verdana"/>
                <a:cs typeface="Verdana"/>
              </a:rPr>
              <a:t> </a:t>
            </a:r>
            <a:r>
              <a:rPr sz="1900" spc="-145" dirty="0">
                <a:solidFill>
                  <a:srgbClr val="131313"/>
                </a:solidFill>
                <a:latin typeface="Verdana"/>
                <a:cs typeface="Verdana"/>
              </a:rPr>
              <a:t>m</a:t>
            </a:r>
            <a:r>
              <a:rPr sz="1900" spc="55" dirty="0">
                <a:solidFill>
                  <a:srgbClr val="131313"/>
                </a:solidFill>
                <a:latin typeface="Verdana"/>
                <a:cs typeface="Verdana"/>
              </a:rPr>
              <a:t>o</a:t>
            </a:r>
            <a:r>
              <a:rPr sz="1900" spc="-130" dirty="0">
                <a:solidFill>
                  <a:srgbClr val="131313"/>
                </a:solidFill>
                <a:latin typeface="Verdana"/>
                <a:cs typeface="Verdana"/>
              </a:rPr>
              <a:t>r</a:t>
            </a:r>
            <a:r>
              <a:rPr sz="1900" spc="60" dirty="0">
                <a:solidFill>
                  <a:srgbClr val="131313"/>
                </a:solidFill>
                <a:latin typeface="Verdana"/>
                <a:cs typeface="Verdana"/>
              </a:rPr>
              <a:t>e</a:t>
            </a:r>
            <a:r>
              <a:rPr sz="1900" spc="-140" dirty="0">
                <a:solidFill>
                  <a:srgbClr val="131313"/>
                </a:solidFill>
                <a:latin typeface="Verdana"/>
                <a:cs typeface="Verdana"/>
              </a:rPr>
              <a:t> </a:t>
            </a:r>
            <a:r>
              <a:rPr sz="1900" spc="-45" dirty="0">
                <a:solidFill>
                  <a:srgbClr val="131313"/>
                </a:solidFill>
                <a:latin typeface="Verdana"/>
                <a:cs typeface="Verdana"/>
              </a:rPr>
              <a:t>U</a:t>
            </a:r>
            <a:r>
              <a:rPr sz="1900" spc="-40" dirty="0">
                <a:solidFill>
                  <a:srgbClr val="131313"/>
                </a:solidFill>
                <a:latin typeface="Verdana"/>
                <a:cs typeface="Verdana"/>
              </a:rPr>
              <a:t>N</a:t>
            </a:r>
            <a:r>
              <a:rPr sz="1900" spc="-140" dirty="0">
                <a:solidFill>
                  <a:srgbClr val="131313"/>
                </a:solidFill>
                <a:latin typeface="Verdana"/>
                <a:cs typeface="Verdana"/>
              </a:rPr>
              <a:t> </a:t>
            </a:r>
            <a:r>
              <a:rPr sz="1900" spc="-30" dirty="0">
                <a:solidFill>
                  <a:srgbClr val="131313"/>
                </a:solidFill>
                <a:latin typeface="Verdana"/>
                <a:cs typeface="Verdana"/>
              </a:rPr>
              <a:t>S</a:t>
            </a:r>
            <a:r>
              <a:rPr sz="1900" spc="-80" dirty="0">
                <a:solidFill>
                  <a:srgbClr val="131313"/>
                </a:solidFill>
                <a:latin typeface="Verdana"/>
                <a:cs typeface="Verdana"/>
              </a:rPr>
              <a:t>D</a:t>
            </a:r>
            <a:r>
              <a:rPr sz="1900" spc="55" dirty="0">
                <a:solidFill>
                  <a:srgbClr val="131313"/>
                </a:solidFill>
                <a:latin typeface="Verdana"/>
                <a:cs typeface="Verdana"/>
              </a:rPr>
              <a:t>G</a:t>
            </a:r>
            <a:r>
              <a:rPr sz="1900" spc="60" dirty="0">
                <a:solidFill>
                  <a:srgbClr val="131313"/>
                </a:solidFill>
                <a:latin typeface="Verdana"/>
                <a:cs typeface="Verdana"/>
              </a:rPr>
              <a:t>s</a:t>
            </a:r>
            <a:r>
              <a:rPr sz="1900" spc="-240" dirty="0">
                <a:solidFill>
                  <a:srgbClr val="131313"/>
                </a:solidFill>
                <a:latin typeface="Verdana"/>
                <a:cs typeface="Verdana"/>
              </a:rPr>
              <a:t>.</a:t>
            </a:r>
            <a:endParaRPr sz="1900">
              <a:latin typeface="Verdana"/>
              <a:cs typeface="Verdana"/>
            </a:endParaRPr>
          </a:p>
          <a:p>
            <a:pPr marL="422275" marR="15240">
              <a:lnSpc>
                <a:spcPct val="115100"/>
              </a:lnSpc>
            </a:pPr>
            <a:r>
              <a:rPr sz="1900" spc="-30" dirty="0">
                <a:solidFill>
                  <a:srgbClr val="131313"/>
                </a:solidFill>
                <a:latin typeface="Verdana"/>
                <a:cs typeface="Verdana"/>
              </a:rPr>
              <a:t>S</a:t>
            </a:r>
            <a:r>
              <a:rPr sz="1900" spc="-114" dirty="0">
                <a:solidFill>
                  <a:srgbClr val="131313"/>
                </a:solidFill>
                <a:latin typeface="Verdana"/>
                <a:cs typeface="Verdana"/>
              </a:rPr>
              <a:t>h</a:t>
            </a:r>
            <a:r>
              <a:rPr sz="1900" spc="-95" dirty="0">
                <a:solidFill>
                  <a:srgbClr val="131313"/>
                </a:solidFill>
                <a:latin typeface="Verdana"/>
                <a:cs typeface="Verdana"/>
              </a:rPr>
              <a:t>i</a:t>
            </a:r>
            <a:r>
              <a:rPr sz="1900" dirty="0">
                <a:solidFill>
                  <a:srgbClr val="131313"/>
                </a:solidFill>
                <a:latin typeface="Verdana"/>
                <a:cs typeface="Verdana"/>
              </a:rPr>
              <a:t>f</a:t>
            </a:r>
            <a:r>
              <a:rPr sz="1900" spc="-70" dirty="0">
                <a:solidFill>
                  <a:srgbClr val="131313"/>
                </a:solidFill>
                <a:latin typeface="Verdana"/>
                <a:cs typeface="Verdana"/>
              </a:rPr>
              <a:t>t</a:t>
            </a:r>
            <a:r>
              <a:rPr sz="1900" spc="-95" dirty="0">
                <a:solidFill>
                  <a:srgbClr val="131313"/>
                </a:solidFill>
                <a:latin typeface="Verdana"/>
                <a:cs typeface="Verdana"/>
              </a:rPr>
              <a:t>i</a:t>
            </a:r>
            <a:r>
              <a:rPr sz="1900" spc="-114" dirty="0">
                <a:solidFill>
                  <a:srgbClr val="131313"/>
                </a:solidFill>
                <a:latin typeface="Verdana"/>
                <a:cs typeface="Verdana"/>
              </a:rPr>
              <a:t>n</a:t>
            </a:r>
            <a:r>
              <a:rPr sz="1900" spc="20" dirty="0">
                <a:solidFill>
                  <a:srgbClr val="131313"/>
                </a:solidFill>
                <a:latin typeface="Verdana"/>
                <a:cs typeface="Verdana"/>
              </a:rPr>
              <a:t>g</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15" dirty="0">
                <a:solidFill>
                  <a:srgbClr val="131313"/>
                </a:solidFill>
                <a:latin typeface="Verdana"/>
                <a:cs typeface="Verdana"/>
              </a:rPr>
              <a:t>d</a:t>
            </a:r>
            <a:r>
              <a:rPr sz="1900" spc="-95" dirty="0">
                <a:solidFill>
                  <a:srgbClr val="131313"/>
                </a:solidFill>
                <a:latin typeface="Verdana"/>
                <a:cs typeface="Verdana"/>
              </a:rPr>
              <a:t>i</a:t>
            </a:r>
            <a:r>
              <a:rPr sz="1900" spc="-130" dirty="0">
                <a:solidFill>
                  <a:srgbClr val="131313"/>
                </a:solidFill>
                <a:latin typeface="Verdana"/>
                <a:cs typeface="Verdana"/>
              </a:rPr>
              <a:t>r</a:t>
            </a:r>
            <a:r>
              <a:rPr sz="1900" spc="55" dirty="0">
                <a:solidFill>
                  <a:srgbClr val="131313"/>
                </a:solidFill>
                <a:latin typeface="Verdana"/>
                <a:cs typeface="Verdana"/>
              </a:rPr>
              <a:t>e</a:t>
            </a:r>
            <a:r>
              <a:rPr sz="1900" spc="145" dirty="0">
                <a:solidFill>
                  <a:srgbClr val="131313"/>
                </a:solidFill>
                <a:latin typeface="Verdana"/>
                <a:cs typeface="Verdana"/>
              </a:rPr>
              <a:t>c</a:t>
            </a:r>
            <a:r>
              <a:rPr sz="1900" spc="-70" dirty="0">
                <a:solidFill>
                  <a:srgbClr val="131313"/>
                </a:solidFill>
                <a:latin typeface="Verdana"/>
                <a:cs typeface="Verdana"/>
              </a:rPr>
              <a:t>t</a:t>
            </a:r>
            <a:r>
              <a:rPr sz="1900" spc="-95" dirty="0">
                <a:solidFill>
                  <a:srgbClr val="131313"/>
                </a:solidFill>
                <a:latin typeface="Verdana"/>
                <a:cs typeface="Verdana"/>
              </a:rPr>
              <a:t>i</a:t>
            </a:r>
            <a:r>
              <a:rPr sz="1900" spc="55" dirty="0">
                <a:solidFill>
                  <a:srgbClr val="131313"/>
                </a:solidFill>
                <a:latin typeface="Verdana"/>
                <a:cs typeface="Verdana"/>
              </a:rPr>
              <a:t>o</a:t>
            </a:r>
            <a:r>
              <a:rPr sz="1900" spc="-110" dirty="0">
                <a:solidFill>
                  <a:srgbClr val="131313"/>
                </a:solidFill>
                <a:latin typeface="Verdana"/>
                <a:cs typeface="Verdana"/>
              </a:rPr>
              <a:t>n</a:t>
            </a:r>
            <a:r>
              <a:rPr sz="1900" spc="-140" dirty="0">
                <a:solidFill>
                  <a:srgbClr val="131313"/>
                </a:solidFill>
                <a:latin typeface="Verdana"/>
                <a:cs typeface="Verdana"/>
              </a:rPr>
              <a:t> </a:t>
            </a:r>
            <a:r>
              <a:rPr sz="1900" spc="55" dirty="0">
                <a:solidFill>
                  <a:srgbClr val="131313"/>
                </a:solidFill>
                <a:latin typeface="Verdana"/>
                <a:cs typeface="Verdana"/>
              </a:rPr>
              <a:t>o</a:t>
            </a:r>
            <a:r>
              <a:rPr sz="1900" dirty="0">
                <a:solidFill>
                  <a:srgbClr val="131313"/>
                </a:solidFill>
                <a:latin typeface="Verdana"/>
                <a:cs typeface="Verdana"/>
              </a:rPr>
              <a:t>f</a:t>
            </a:r>
            <a:r>
              <a:rPr sz="1900" spc="-140" dirty="0">
                <a:solidFill>
                  <a:srgbClr val="131313"/>
                </a:solidFill>
                <a:latin typeface="Verdana"/>
                <a:cs typeface="Verdana"/>
              </a:rPr>
              <a:t> </a:t>
            </a:r>
            <a:r>
              <a:rPr sz="1900" spc="15" dirty="0">
                <a:solidFill>
                  <a:srgbClr val="131313"/>
                </a:solidFill>
                <a:latin typeface="Verdana"/>
                <a:cs typeface="Verdana"/>
              </a:rPr>
              <a:t>p</a:t>
            </a:r>
            <a:r>
              <a:rPr sz="1900" spc="-110" dirty="0">
                <a:solidFill>
                  <a:srgbClr val="131313"/>
                </a:solidFill>
                <a:latin typeface="Verdana"/>
                <a:cs typeface="Verdana"/>
              </a:rPr>
              <a:t>u</a:t>
            </a:r>
            <a:r>
              <a:rPr sz="1900" spc="15" dirty="0">
                <a:solidFill>
                  <a:srgbClr val="131313"/>
                </a:solidFill>
                <a:latin typeface="Verdana"/>
                <a:cs typeface="Verdana"/>
              </a:rPr>
              <a:t>b</a:t>
            </a:r>
            <a:r>
              <a:rPr sz="1900" dirty="0">
                <a:solidFill>
                  <a:srgbClr val="131313"/>
                </a:solidFill>
                <a:latin typeface="Verdana"/>
                <a:cs typeface="Verdana"/>
              </a:rPr>
              <a:t>l</a:t>
            </a:r>
            <a:r>
              <a:rPr sz="1900" spc="-95" dirty="0">
                <a:solidFill>
                  <a:srgbClr val="131313"/>
                </a:solidFill>
                <a:latin typeface="Verdana"/>
                <a:cs typeface="Verdana"/>
              </a:rPr>
              <a:t>i</a:t>
            </a:r>
            <a:r>
              <a:rPr sz="1900" spc="150" dirty="0">
                <a:solidFill>
                  <a:srgbClr val="131313"/>
                </a:solidFill>
                <a:latin typeface="Verdana"/>
                <a:cs typeface="Verdana"/>
              </a:rPr>
              <a:t>c</a:t>
            </a:r>
            <a:r>
              <a:rPr sz="1900" spc="-140" dirty="0">
                <a:solidFill>
                  <a:srgbClr val="131313"/>
                </a:solidFill>
                <a:latin typeface="Verdana"/>
                <a:cs typeface="Verdana"/>
              </a:rPr>
              <a:t> </a:t>
            </a:r>
            <a:r>
              <a:rPr sz="1900" spc="-55" dirty="0">
                <a:solidFill>
                  <a:srgbClr val="131313"/>
                </a:solidFill>
                <a:latin typeface="Verdana"/>
                <a:cs typeface="Verdana"/>
              </a:rPr>
              <a:t>a</a:t>
            </a:r>
            <a:r>
              <a:rPr sz="1900" spc="-114" dirty="0">
                <a:solidFill>
                  <a:srgbClr val="131313"/>
                </a:solidFill>
                <a:latin typeface="Verdana"/>
                <a:cs typeface="Verdana"/>
              </a:rPr>
              <a:t>n</a:t>
            </a:r>
            <a:r>
              <a:rPr sz="1900" spc="20" dirty="0">
                <a:solidFill>
                  <a:srgbClr val="131313"/>
                </a:solidFill>
                <a:latin typeface="Verdana"/>
                <a:cs typeface="Verdana"/>
              </a:rPr>
              <a:t>d</a:t>
            </a:r>
            <a:r>
              <a:rPr sz="1900" spc="-140" dirty="0">
                <a:solidFill>
                  <a:srgbClr val="131313"/>
                </a:solidFill>
                <a:latin typeface="Verdana"/>
                <a:cs typeface="Verdana"/>
              </a:rPr>
              <a:t> </a:t>
            </a:r>
            <a:r>
              <a:rPr sz="1900" spc="15" dirty="0">
                <a:solidFill>
                  <a:srgbClr val="131313"/>
                </a:solidFill>
                <a:latin typeface="Verdana"/>
                <a:cs typeface="Verdana"/>
              </a:rPr>
              <a:t>p</a:t>
            </a:r>
            <a:r>
              <a:rPr sz="1900" spc="-130" dirty="0">
                <a:solidFill>
                  <a:srgbClr val="131313"/>
                </a:solidFill>
                <a:latin typeface="Verdana"/>
                <a:cs typeface="Verdana"/>
              </a:rPr>
              <a:t>r</a:t>
            </a:r>
            <a:r>
              <a:rPr sz="1900" spc="-95" dirty="0">
                <a:solidFill>
                  <a:srgbClr val="131313"/>
                </a:solidFill>
                <a:latin typeface="Verdana"/>
                <a:cs typeface="Verdana"/>
              </a:rPr>
              <a:t>i</a:t>
            </a:r>
            <a:r>
              <a:rPr sz="1900" spc="-145" dirty="0">
                <a:solidFill>
                  <a:srgbClr val="131313"/>
                </a:solidFill>
                <a:latin typeface="Verdana"/>
                <a:cs typeface="Verdana"/>
              </a:rPr>
              <a:t>v</a:t>
            </a:r>
            <a:r>
              <a:rPr sz="1900" spc="-55" dirty="0">
                <a:solidFill>
                  <a:srgbClr val="131313"/>
                </a:solidFill>
                <a:latin typeface="Verdana"/>
                <a:cs typeface="Verdana"/>
              </a:rPr>
              <a:t>a</a:t>
            </a:r>
            <a:r>
              <a:rPr sz="1900" spc="-70" dirty="0">
                <a:solidFill>
                  <a:srgbClr val="131313"/>
                </a:solidFill>
                <a:latin typeface="Verdana"/>
                <a:cs typeface="Verdana"/>
              </a:rPr>
              <a:t>t</a:t>
            </a:r>
            <a:r>
              <a:rPr sz="1900" spc="60" dirty="0">
                <a:solidFill>
                  <a:srgbClr val="131313"/>
                </a:solidFill>
                <a:latin typeface="Verdana"/>
                <a:cs typeface="Verdana"/>
              </a:rPr>
              <a:t>e</a:t>
            </a:r>
            <a:r>
              <a:rPr sz="1900" spc="-140" dirty="0">
                <a:solidFill>
                  <a:srgbClr val="131313"/>
                </a:solidFill>
                <a:latin typeface="Verdana"/>
                <a:cs typeface="Verdana"/>
              </a:rPr>
              <a:t> </a:t>
            </a:r>
            <a:r>
              <a:rPr sz="1900" spc="-95" dirty="0">
                <a:solidFill>
                  <a:srgbClr val="131313"/>
                </a:solidFill>
                <a:latin typeface="Verdana"/>
                <a:cs typeface="Verdana"/>
              </a:rPr>
              <a:t>i</a:t>
            </a:r>
            <a:r>
              <a:rPr sz="1900" spc="-114" dirty="0">
                <a:solidFill>
                  <a:srgbClr val="131313"/>
                </a:solidFill>
                <a:latin typeface="Verdana"/>
                <a:cs typeface="Verdana"/>
              </a:rPr>
              <a:t>n</a:t>
            </a:r>
            <a:r>
              <a:rPr sz="1900" spc="-145" dirty="0">
                <a:solidFill>
                  <a:srgbClr val="131313"/>
                </a:solidFill>
                <a:latin typeface="Verdana"/>
                <a:cs typeface="Verdana"/>
              </a:rPr>
              <a:t>v</a:t>
            </a:r>
            <a:r>
              <a:rPr sz="1900" spc="55" dirty="0">
                <a:solidFill>
                  <a:srgbClr val="131313"/>
                </a:solidFill>
                <a:latin typeface="Verdana"/>
                <a:cs typeface="Verdana"/>
              </a:rPr>
              <a:t>e</a:t>
            </a:r>
            <a:r>
              <a:rPr sz="1900" spc="60" dirty="0">
                <a:solidFill>
                  <a:srgbClr val="131313"/>
                </a:solidFill>
                <a:latin typeface="Verdana"/>
                <a:cs typeface="Verdana"/>
              </a:rPr>
              <a:t>s</a:t>
            </a:r>
            <a:r>
              <a:rPr sz="1900" spc="-65" dirty="0">
                <a:solidFill>
                  <a:srgbClr val="131313"/>
                </a:solidFill>
                <a:latin typeface="Verdana"/>
                <a:cs typeface="Verdana"/>
              </a:rPr>
              <a:t>t</a:t>
            </a:r>
            <a:r>
              <a:rPr sz="1900" spc="-145" dirty="0">
                <a:solidFill>
                  <a:srgbClr val="131313"/>
                </a:solidFill>
                <a:latin typeface="Verdana"/>
                <a:cs typeface="Verdana"/>
              </a:rPr>
              <a:t>m</a:t>
            </a:r>
            <a:r>
              <a:rPr sz="1900" spc="55" dirty="0">
                <a:solidFill>
                  <a:srgbClr val="131313"/>
                </a:solidFill>
                <a:latin typeface="Verdana"/>
                <a:cs typeface="Verdana"/>
              </a:rPr>
              <a:t>e</a:t>
            </a:r>
            <a:r>
              <a:rPr sz="1900" spc="-114" dirty="0">
                <a:solidFill>
                  <a:srgbClr val="131313"/>
                </a:solidFill>
                <a:latin typeface="Verdana"/>
                <a:cs typeface="Verdana"/>
              </a:rPr>
              <a:t>n</a:t>
            </a:r>
            <a:r>
              <a:rPr sz="1900" spc="-65" dirty="0">
                <a:solidFill>
                  <a:srgbClr val="131313"/>
                </a:solidFill>
                <a:latin typeface="Verdana"/>
                <a:cs typeface="Verdana"/>
              </a:rPr>
              <a:t>t</a:t>
            </a:r>
            <a:r>
              <a:rPr sz="1900" spc="-140" dirty="0">
                <a:solidFill>
                  <a:srgbClr val="131313"/>
                </a:solidFill>
                <a:latin typeface="Verdana"/>
                <a:cs typeface="Verdana"/>
              </a:rPr>
              <a:t> </a:t>
            </a:r>
            <a:r>
              <a:rPr sz="1900" dirty="0">
                <a:solidFill>
                  <a:srgbClr val="131313"/>
                </a:solidFill>
                <a:latin typeface="Verdana"/>
                <a:cs typeface="Verdana"/>
              </a:rPr>
              <a:t>fl</a:t>
            </a:r>
            <a:r>
              <a:rPr sz="1900" spc="55" dirty="0">
                <a:solidFill>
                  <a:srgbClr val="131313"/>
                </a:solidFill>
                <a:latin typeface="Verdana"/>
                <a:cs typeface="Verdana"/>
              </a:rPr>
              <a:t>o</a:t>
            </a:r>
            <a:r>
              <a:rPr sz="1900" spc="-5" dirty="0">
                <a:solidFill>
                  <a:srgbClr val="131313"/>
                </a:solidFill>
                <a:latin typeface="Verdana"/>
                <a:cs typeface="Verdana"/>
              </a:rPr>
              <a:t>w</a:t>
            </a:r>
            <a:r>
              <a:rPr sz="1900" spc="50" dirty="0">
                <a:solidFill>
                  <a:srgbClr val="131313"/>
                </a:solidFill>
                <a:latin typeface="Verdana"/>
                <a:cs typeface="Verdana"/>
              </a:rPr>
              <a:t>s  </a:t>
            </a:r>
            <a:r>
              <a:rPr sz="1900" spc="-5" dirty="0">
                <a:solidFill>
                  <a:srgbClr val="131313"/>
                </a:solidFill>
                <a:latin typeface="Verdana"/>
                <a:cs typeface="Verdana"/>
              </a:rPr>
              <a:t>w</a:t>
            </a:r>
            <a:r>
              <a:rPr sz="1900" spc="55" dirty="0">
                <a:solidFill>
                  <a:srgbClr val="131313"/>
                </a:solidFill>
                <a:latin typeface="Verdana"/>
                <a:cs typeface="Verdana"/>
              </a:rPr>
              <a:t>o</a:t>
            </a:r>
            <a:r>
              <a:rPr sz="1900" spc="-130" dirty="0">
                <a:solidFill>
                  <a:srgbClr val="131313"/>
                </a:solidFill>
                <a:latin typeface="Verdana"/>
                <a:cs typeface="Verdana"/>
              </a:rPr>
              <a:t>r</a:t>
            </a:r>
            <a:r>
              <a:rPr sz="1900" dirty="0">
                <a:solidFill>
                  <a:srgbClr val="131313"/>
                </a:solidFill>
                <a:latin typeface="Verdana"/>
                <a:cs typeface="Verdana"/>
              </a:rPr>
              <a:t>l</a:t>
            </a:r>
            <a:r>
              <a:rPr sz="1900" spc="15" dirty="0">
                <a:solidFill>
                  <a:srgbClr val="131313"/>
                </a:solidFill>
                <a:latin typeface="Verdana"/>
                <a:cs typeface="Verdana"/>
              </a:rPr>
              <a:t>d</a:t>
            </a:r>
            <a:r>
              <a:rPr sz="1900" spc="-5" dirty="0">
                <a:solidFill>
                  <a:srgbClr val="131313"/>
                </a:solidFill>
                <a:latin typeface="Verdana"/>
                <a:cs typeface="Verdana"/>
              </a:rPr>
              <a:t>w</a:t>
            </a:r>
            <a:r>
              <a:rPr sz="1900" spc="-95" dirty="0">
                <a:solidFill>
                  <a:srgbClr val="131313"/>
                </a:solidFill>
                <a:latin typeface="Verdana"/>
                <a:cs typeface="Verdana"/>
              </a:rPr>
              <a:t>i</a:t>
            </a:r>
            <a:r>
              <a:rPr sz="1900" spc="15" dirty="0">
                <a:solidFill>
                  <a:srgbClr val="131313"/>
                </a:solidFill>
                <a:latin typeface="Verdana"/>
                <a:cs typeface="Verdana"/>
              </a:rPr>
              <a:t>d</a:t>
            </a:r>
            <a:r>
              <a:rPr sz="1900" spc="60" dirty="0">
                <a:solidFill>
                  <a:srgbClr val="131313"/>
                </a:solidFill>
                <a:latin typeface="Verdana"/>
                <a:cs typeface="Verdana"/>
              </a:rPr>
              <a:t>e</a:t>
            </a:r>
            <a:r>
              <a:rPr sz="1900" spc="-140" dirty="0">
                <a:solidFill>
                  <a:srgbClr val="131313"/>
                </a:solidFill>
                <a:latin typeface="Verdana"/>
                <a:cs typeface="Verdana"/>
              </a:rPr>
              <a:t> </a:t>
            </a:r>
            <a:r>
              <a:rPr sz="1900" spc="-70" dirty="0">
                <a:solidFill>
                  <a:srgbClr val="131313"/>
                </a:solidFill>
                <a:latin typeface="Verdana"/>
                <a:cs typeface="Verdana"/>
              </a:rPr>
              <a:t>t</a:t>
            </a:r>
            <a:r>
              <a:rPr sz="1900" spc="60" dirty="0">
                <a:solidFill>
                  <a:srgbClr val="131313"/>
                </a:solidFill>
                <a:latin typeface="Verdana"/>
                <a:cs typeface="Verdana"/>
              </a:rPr>
              <a:t>o</a:t>
            </a:r>
            <a:r>
              <a:rPr sz="1900" spc="-140" dirty="0">
                <a:solidFill>
                  <a:srgbClr val="131313"/>
                </a:solidFill>
                <a:latin typeface="Verdana"/>
                <a:cs typeface="Verdana"/>
              </a:rPr>
              <a:t> </a:t>
            </a:r>
            <a:r>
              <a:rPr sz="1900" spc="-55" dirty="0">
                <a:solidFill>
                  <a:srgbClr val="131313"/>
                </a:solidFill>
                <a:latin typeface="Verdana"/>
                <a:cs typeface="Verdana"/>
              </a:rPr>
              <a:t>a</a:t>
            </a:r>
            <a:r>
              <a:rPr sz="1900" spc="15" dirty="0">
                <a:solidFill>
                  <a:srgbClr val="131313"/>
                </a:solidFill>
                <a:latin typeface="Verdana"/>
                <a:cs typeface="Verdana"/>
              </a:rPr>
              <a:t>dd</a:t>
            </a:r>
            <a:r>
              <a:rPr sz="1900" spc="-130" dirty="0">
                <a:solidFill>
                  <a:srgbClr val="131313"/>
                </a:solidFill>
                <a:latin typeface="Verdana"/>
                <a:cs typeface="Verdana"/>
              </a:rPr>
              <a:t>r</a:t>
            </a:r>
            <a:r>
              <a:rPr sz="1900" spc="55" dirty="0">
                <a:solidFill>
                  <a:srgbClr val="131313"/>
                </a:solidFill>
                <a:latin typeface="Verdana"/>
                <a:cs typeface="Verdana"/>
              </a:rPr>
              <a:t>e</a:t>
            </a:r>
            <a:r>
              <a:rPr sz="1900" spc="60" dirty="0">
                <a:solidFill>
                  <a:srgbClr val="131313"/>
                </a:solidFill>
                <a:latin typeface="Verdana"/>
                <a:cs typeface="Verdana"/>
              </a:rPr>
              <a:t>s</a:t>
            </a:r>
            <a:r>
              <a:rPr sz="1900" spc="65" dirty="0">
                <a:solidFill>
                  <a:srgbClr val="131313"/>
                </a:solidFill>
                <a:latin typeface="Verdana"/>
                <a:cs typeface="Verdana"/>
              </a:rPr>
              <a:t>s</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95" dirty="0">
                <a:solidFill>
                  <a:srgbClr val="131313"/>
                </a:solidFill>
                <a:latin typeface="Verdana"/>
                <a:cs typeface="Verdana"/>
              </a:rPr>
              <a:t>i</a:t>
            </a:r>
            <a:r>
              <a:rPr sz="1900" spc="60" dirty="0">
                <a:solidFill>
                  <a:srgbClr val="131313"/>
                </a:solidFill>
                <a:latin typeface="Verdana"/>
                <a:cs typeface="Verdana"/>
              </a:rPr>
              <a:t>ss</a:t>
            </a:r>
            <a:r>
              <a:rPr sz="1900" spc="-110" dirty="0">
                <a:solidFill>
                  <a:srgbClr val="131313"/>
                </a:solidFill>
                <a:latin typeface="Verdana"/>
                <a:cs typeface="Verdana"/>
              </a:rPr>
              <a:t>u</a:t>
            </a:r>
            <a:r>
              <a:rPr sz="1900" spc="55" dirty="0">
                <a:solidFill>
                  <a:srgbClr val="131313"/>
                </a:solidFill>
                <a:latin typeface="Verdana"/>
                <a:cs typeface="Verdana"/>
              </a:rPr>
              <a:t>e</a:t>
            </a:r>
            <a:r>
              <a:rPr sz="1900" spc="65" dirty="0">
                <a:solidFill>
                  <a:srgbClr val="131313"/>
                </a:solidFill>
                <a:latin typeface="Verdana"/>
                <a:cs typeface="Verdana"/>
              </a:rPr>
              <a:t>s</a:t>
            </a:r>
            <a:r>
              <a:rPr sz="1900" spc="-140" dirty="0">
                <a:solidFill>
                  <a:srgbClr val="131313"/>
                </a:solidFill>
                <a:latin typeface="Verdana"/>
                <a:cs typeface="Verdana"/>
              </a:rPr>
              <a:t> </a:t>
            </a:r>
            <a:r>
              <a:rPr sz="1900" spc="-70" dirty="0">
                <a:solidFill>
                  <a:srgbClr val="131313"/>
                </a:solidFill>
                <a:latin typeface="Verdana"/>
                <a:cs typeface="Verdana"/>
              </a:rPr>
              <a:t>t</a:t>
            </a:r>
            <a:r>
              <a:rPr sz="1900" spc="-114" dirty="0">
                <a:solidFill>
                  <a:srgbClr val="131313"/>
                </a:solidFill>
                <a:latin typeface="Verdana"/>
                <a:cs typeface="Verdana"/>
              </a:rPr>
              <a:t>h</a:t>
            </a:r>
            <a:r>
              <a:rPr sz="1900" spc="60" dirty="0">
                <a:solidFill>
                  <a:srgbClr val="131313"/>
                </a:solidFill>
                <a:latin typeface="Verdana"/>
                <a:cs typeface="Verdana"/>
              </a:rPr>
              <a:t>e</a:t>
            </a:r>
            <a:r>
              <a:rPr sz="1900" spc="-140" dirty="0">
                <a:solidFill>
                  <a:srgbClr val="131313"/>
                </a:solidFill>
                <a:latin typeface="Verdana"/>
                <a:cs typeface="Verdana"/>
              </a:rPr>
              <a:t> </a:t>
            </a:r>
            <a:r>
              <a:rPr sz="1900" spc="-30" dirty="0">
                <a:solidFill>
                  <a:srgbClr val="131313"/>
                </a:solidFill>
                <a:latin typeface="Verdana"/>
                <a:cs typeface="Verdana"/>
              </a:rPr>
              <a:t>S</a:t>
            </a:r>
            <a:r>
              <a:rPr sz="1900" spc="-80" dirty="0">
                <a:solidFill>
                  <a:srgbClr val="131313"/>
                </a:solidFill>
                <a:latin typeface="Verdana"/>
                <a:cs typeface="Verdana"/>
              </a:rPr>
              <a:t>D</a:t>
            </a:r>
            <a:r>
              <a:rPr sz="1900" spc="55" dirty="0">
                <a:solidFill>
                  <a:srgbClr val="131313"/>
                </a:solidFill>
                <a:latin typeface="Verdana"/>
                <a:cs typeface="Verdana"/>
              </a:rPr>
              <a:t>G</a:t>
            </a:r>
            <a:r>
              <a:rPr sz="1900" spc="65" dirty="0">
                <a:solidFill>
                  <a:srgbClr val="131313"/>
                </a:solidFill>
                <a:latin typeface="Verdana"/>
                <a:cs typeface="Verdana"/>
              </a:rPr>
              <a:t>s</a:t>
            </a:r>
            <a:r>
              <a:rPr sz="1900" spc="-140" dirty="0">
                <a:solidFill>
                  <a:srgbClr val="131313"/>
                </a:solidFill>
                <a:latin typeface="Verdana"/>
                <a:cs typeface="Verdana"/>
              </a:rPr>
              <a:t> </a:t>
            </a:r>
            <a:r>
              <a:rPr sz="1900" spc="-130" dirty="0">
                <a:solidFill>
                  <a:srgbClr val="131313"/>
                </a:solidFill>
                <a:latin typeface="Verdana"/>
                <a:cs typeface="Verdana"/>
              </a:rPr>
              <a:t>r</a:t>
            </a:r>
            <a:r>
              <a:rPr sz="1900" spc="55" dirty="0">
                <a:solidFill>
                  <a:srgbClr val="131313"/>
                </a:solidFill>
                <a:latin typeface="Verdana"/>
                <a:cs typeface="Verdana"/>
              </a:rPr>
              <a:t>e</a:t>
            </a:r>
            <a:r>
              <a:rPr sz="1900" dirty="0">
                <a:solidFill>
                  <a:srgbClr val="131313"/>
                </a:solidFill>
                <a:latin typeface="Verdana"/>
                <a:cs typeface="Verdana"/>
              </a:rPr>
              <a:t>fl</a:t>
            </a:r>
            <a:r>
              <a:rPr sz="1900" spc="55" dirty="0">
                <a:solidFill>
                  <a:srgbClr val="131313"/>
                </a:solidFill>
                <a:latin typeface="Verdana"/>
                <a:cs typeface="Verdana"/>
              </a:rPr>
              <a:t>e</a:t>
            </a:r>
            <a:r>
              <a:rPr sz="1900" spc="145" dirty="0">
                <a:solidFill>
                  <a:srgbClr val="131313"/>
                </a:solidFill>
                <a:latin typeface="Verdana"/>
                <a:cs typeface="Verdana"/>
              </a:rPr>
              <a:t>c</a:t>
            </a:r>
            <a:r>
              <a:rPr sz="1900" spc="-70" dirty="0">
                <a:solidFill>
                  <a:srgbClr val="131313"/>
                </a:solidFill>
                <a:latin typeface="Verdana"/>
                <a:cs typeface="Verdana"/>
              </a:rPr>
              <a:t>t</a:t>
            </a:r>
            <a:r>
              <a:rPr sz="1900" spc="-240" dirty="0">
                <a:solidFill>
                  <a:srgbClr val="131313"/>
                </a:solidFill>
                <a:latin typeface="Verdana"/>
                <a:cs typeface="Verdana"/>
              </a:rPr>
              <a:t>.</a:t>
            </a:r>
            <a:endParaRPr sz="1900">
              <a:latin typeface="Verdana"/>
              <a:cs typeface="Verdana"/>
            </a:endParaRPr>
          </a:p>
          <a:p>
            <a:pPr marL="422275" marR="841375">
              <a:lnSpc>
                <a:spcPct val="230300"/>
              </a:lnSpc>
            </a:pPr>
            <a:r>
              <a:rPr sz="1900" spc="-55" dirty="0">
                <a:solidFill>
                  <a:srgbClr val="131313"/>
                </a:solidFill>
                <a:latin typeface="Verdana"/>
                <a:cs typeface="Verdana"/>
              </a:rPr>
              <a:t>Increasing</a:t>
            </a:r>
            <a:r>
              <a:rPr sz="1900" spc="-125" dirty="0">
                <a:solidFill>
                  <a:srgbClr val="131313"/>
                </a:solidFill>
                <a:latin typeface="Verdana"/>
                <a:cs typeface="Verdana"/>
              </a:rPr>
              <a:t> </a:t>
            </a:r>
            <a:r>
              <a:rPr sz="1900" spc="-40" dirty="0">
                <a:solidFill>
                  <a:srgbClr val="131313"/>
                </a:solidFill>
                <a:latin typeface="Verdana"/>
                <a:cs typeface="Verdana"/>
              </a:rPr>
              <a:t>the</a:t>
            </a:r>
            <a:r>
              <a:rPr sz="1900" spc="-125" dirty="0">
                <a:solidFill>
                  <a:srgbClr val="131313"/>
                </a:solidFill>
                <a:latin typeface="Verdana"/>
                <a:cs typeface="Verdana"/>
              </a:rPr>
              <a:t> </a:t>
            </a:r>
            <a:r>
              <a:rPr sz="1900" spc="-35" dirty="0">
                <a:solidFill>
                  <a:srgbClr val="131313"/>
                </a:solidFill>
                <a:latin typeface="Verdana"/>
                <a:cs typeface="Verdana"/>
              </a:rPr>
              <a:t>importance</a:t>
            </a:r>
            <a:r>
              <a:rPr sz="1900" spc="-125" dirty="0">
                <a:solidFill>
                  <a:srgbClr val="131313"/>
                </a:solidFill>
                <a:latin typeface="Verdana"/>
                <a:cs typeface="Verdana"/>
              </a:rPr>
              <a:t> </a:t>
            </a:r>
            <a:r>
              <a:rPr sz="1900" spc="25" dirty="0">
                <a:solidFill>
                  <a:srgbClr val="131313"/>
                </a:solidFill>
                <a:latin typeface="Verdana"/>
                <a:cs typeface="Verdana"/>
              </a:rPr>
              <a:t>of</a:t>
            </a:r>
            <a:r>
              <a:rPr sz="1900" spc="-120" dirty="0">
                <a:solidFill>
                  <a:srgbClr val="131313"/>
                </a:solidFill>
                <a:latin typeface="Verdana"/>
                <a:cs typeface="Verdana"/>
              </a:rPr>
              <a:t> </a:t>
            </a:r>
            <a:r>
              <a:rPr sz="1900" spc="-10" dirty="0">
                <a:solidFill>
                  <a:srgbClr val="131313"/>
                </a:solidFill>
                <a:latin typeface="Verdana"/>
                <a:cs typeface="Verdana"/>
              </a:rPr>
              <a:t>business</a:t>
            </a:r>
            <a:r>
              <a:rPr sz="1900" spc="-125" dirty="0">
                <a:solidFill>
                  <a:srgbClr val="131313"/>
                </a:solidFill>
                <a:latin typeface="Verdana"/>
                <a:cs typeface="Verdana"/>
              </a:rPr>
              <a:t> </a:t>
            </a:r>
            <a:r>
              <a:rPr sz="1900" spc="-65" dirty="0">
                <a:solidFill>
                  <a:srgbClr val="131313"/>
                </a:solidFill>
                <a:latin typeface="Verdana"/>
                <a:cs typeface="Verdana"/>
              </a:rPr>
              <a:t>sustainability. </a:t>
            </a:r>
            <a:r>
              <a:rPr sz="1900" spc="-655" dirty="0">
                <a:solidFill>
                  <a:srgbClr val="131313"/>
                </a:solidFill>
                <a:latin typeface="Verdana"/>
                <a:cs typeface="Verdana"/>
              </a:rPr>
              <a:t> </a:t>
            </a:r>
            <a:r>
              <a:rPr sz="1900" spc="-125" dirty="0">
                <a:solidFill>
                  <a:srgbClr val="131313"/>
                </a:solidFill>
                <a:latin typeface="Verdana"/>
                <a:cs typeface="Verdana"/>
              </a:rPr>
              <a:t>K</a:t>
            </a:r>
            <a:r>
              <a:rPr sz="1900" spc="55" dirty="0">
                <a:solidFill>
                  <a:srgbClr val="131313"/>
                </a:solidFill>
                <a:latin typeface="Verdana"/>
                <a:cs typeface="Verdana"/>
              </a:rPr>
              <a:t>ee</a:t>
            </a:r>
            <a:r>
              <a:rPr sz="1900" spc="15" dirty="0">
                <a:solidFill>
                  <a:srgbClr val="131313"/>
                </a:solidFill>
                <a:latin typeface="Verdana"/>
                <a:cs typeface="Verdana"/>
              </a:rPr>
              <a:t>p</a:t>
            </a:r>
            <a:r>
              <a:rPr sz="1900" spc="-95" dirty="0">
                <a:solidFill>
                  <a:srgbClr val="131313"/>
                </a:solidFill>
                <a:latin typeface="Verdana"/>
                <a:cs typeface="Verdana"/>
              </a:rPr>
              <a:t>i</a:t>
            </a:r>
            <a:r>
              <a:rPr sz="1900" spc="-114" dirty="0">
                <a:solidFill>
                  <a:srgbClr val="131313"/>
                </a:solidFill>
                <a:latin typeface="Verdana"/>
                <a:cs typeface="Verdana"/>
              </a:rPr>
              <a:t>n</a:t>
            </a:r>
            <a:r>
              <a:rPr sz="1900" spc="20" dirty="0">
                <a:solidFill>
                  <a:srgbClr val="131313"/>
                </a:solidFill>
                <a:latin typeface="Verdana"/>
                <a:cs typeface="Verdana"/>
              </a:rPr>
              <a:t>g</a:t>
            </a:r>
            <a:r>
              <a:rPr sz="1900" spc="-140" dirty="0">
                <a:solidFill>
                  <a:srgbClr val="131313"/>
                </a:solidFill>
                <a:latin typeface="Verdana"/>
                <a:cs typeface="Verdana"/>
              </a:rPr>
              <a:t> </a:t>
            </a:r>
            <a:r>
              <a:rPr sz="1900" spc="-110" dirty="0">
                <a:solidFill>
                  <a:srgbClr val="131313"/>
                </a:solidFill>
                <a:latin typeface="Verdana"/>
                <a:cs typeface="Verdana"/>
              </a:rPr>
              <a:t>u</a:t>
            </a:r>
            <a:r>
              <a:rPr sz="1900" spc="20" dirty="0">
                <a:solidFill>
                  <a:srgbClr val="131313"/>
                </a:solidFill>
                <a:latin typeface="Verdana"/>
                <a:cs typeface="Verdana"/>
              </a:rPr>
              <a:t>p</a:t>
            </a:r>
            <a:r>
              <a:rPr sz="1900" spc="-140" dirty="0">
                <a:solidFill>
                  <a:srgbClr val="131313"/>
                </a:solidFill>
                <a:latin typeface="Verdana"/>
                <a:cs typeface="Verdana"/>
              </a:rPr>
              <a:t> </a:t>
            </a:r>
            <a:r>
              <a:rPr sz="1900" spc="-5" dirty="0">
                <a:solidFill>
                  <a:srgbClr val="131313"/>
                </a:solidFill>
                <a:latin typeface="Verdana"/>
                <a:cs typeface="Verdana"/>
              </a:rPr>
              <a:t>w</a:t>
            </a:r>
            <a:r>
              <a:rPr sz="1900" spc="-95" dirty="0">
                <a:solidFill>
                  <a:srgbClr val="131313"/>
                </a:solidFill>
                <a:latin typeface="Verdana"/>
                <a:cs typeface="Verdana"/>
              </a:rPr>
              <a:t>i</a:t>
            </a:r>
            <a:r>
              <a:rPr sz="1900" spc="-70" dirty="0">
                <a:solidFill>
                  <a:srgbClr val="131313"/>
                </a:solidFill>
                <a:latin typeface="Verdana"/>
                <a:cs typeface="Verdana"/>
              </a:rPr>
              <a:t>t</a:t>
            </a:r>
            <a:r>
              <a:rPr sz="1900" spc="-110" dirty="0">
                <a:solidFill>
                  <a:srgbClr val="131313"/>
                </a:solidFill>
                <a:latin typeface="Verdana"/>
                <a:cs typeface="Verdana"/>
              </a:rPr>
              <a:t>h</a:t>
            </a:r>
            <a:r>
              <a:rPr sz="1900" spc="-140" dirty="0">
                <a:solidFill>
                  <a:srgbClr val="131313"/>
                </a:solidFill>
                <a:latin typeface="Verdana"/>
                <a:cs typeface="Verdana"/>
              </a:rPr>
              <a:t> </a:t>
            </a:r>
            <a:r>
              <a:rPr sz="1900" spc="145" dirty="0">
                <a:solidFill>
                  <a:srgbClr val="131313"/>
                </a:solidFill>
                <a:latin typeface="Verdana"/>
                <a:cs typeface="Verdana"/>
              </a:rPr>
              <a:t>c</a:t>
            </a:r>
            <a:r>
              <a:rPr sz="1900" spc="-114" dirty="0">
                <a:solidFill>
                  <a:srgbClr val="131313"/>
                </a:solidFill>
                <a:latin typeface="Verdana"/>
                <a:cs typeface="Verdana"/>
              </a:rPr>
              <a:t>h</a:t>
            </a:r>
            <a:r>
              <a:rPr sz="1900" spc="-55" dirty="0">
                <a:solidFill>
                  <a:srgbClr val="131313"/>
                </a:solidFill>
                <a:latin typeface="Verdana"/>
                <a:cs typeface="Verdana"/>
              </a:rPr>
              <a:t>a</a:t>
            </a:r>
            <a:r>
              <a:rPr sz="1900" spc="-114" dirty="0">
                <a:solidFill>
                  <a:srgbClr val="131313"/>
                </a:solidFill>
                <a:latin typeface="Verdana"/>
                <a:cs typeface="Verdana"/>
              </a:rPr>
              <a:t>n</a:t>
            </a:r>
            <a:r>
              <a:rPr sz="1900" spc="15" dirty="0">
                <a:solidFill>
                  <a:srgbClr val="131313"/>
                </a:solidFill>
                <a:latin typeface="Verdana"/>
                <a:cs typeface="Verdana"/>
              </a:rPr>
              <a:t>g</a:t>
            </a:r>
            <a:r>
              <a:rPr sz="1900" spc="55" dirty="0">
                <a:solidFill>
                  <a:srgbClr val="131313"/>
                </a:solidFill>
                <a:latin typeface="Verdana"/>
                <a:cs typeface="Verdana"/>
              </a:rPr>
              <a:t>e</a:t>
            </a:r>
            <a:r>
              <a:rPr sz="1900" spc="65" dirty="0">
                <a:solidFill>
                  <a:srgbClr val="131313"/>
                </a:solidFill>
                <a:latin typeface="Verdana"/>
                <a:cs typeface="Verdana"/>
              </a:rPr>
              <a:t>s</a:t>
            </a:r>
            <a:r>
              <a:rPr sz="1900" spc="-140" dirty="0">
                <a:solidFill>
                  <a:srgbClr val="131313"/>
                </a:solidFill>
                <a:latin typeface="Verdana"/>
                <a:cs typeface="Verdana"/>
              </a:rPr>
              <a:t> </a:t>
            </a:r>
            <a:r>
              <a:rPr sz="1900" spc="-95" dirty="0">
                <a:solidFill>
                  <a:srgbClr val="131313"/>
                </a:solidFill>
                <a:latin typeface="Verdana"/>
                <a:cs typeface="Verdana"/>
              </a:rPr>
              <a:t>i</a:t>
            </a:r>
            <a:r>
              <a:rPr sz="1900" spc="-110" dirty="0">
                <a:solidFill>
                  <a:srgbClr val="131313"/>
                </a:solidFill>
                <a:latin typeface="Verdana"/>
                <a:cs typeface="Verdana"/>
              </a:rPr>
              <a:t>n</a:t>
            </a:r>
            <a:r>
              <a:rPr sz="1900" spc="-140" dirty="0">
                <a:solidFill>
                  <a:srgbClr val="131313"/>
                </a:solidFill>
                <a:latin typeface="Verdana"/>
                <a:cs typeface="Verdana"/>
              </a:rPr>
              <a:t> </a:t>
            </a:r>
            <a:r>
              <a:rPr sz="1900" spc="15" dirty="0">
                <a:solidFill>
                  <a:srgbClr val="131313"/>
                </a:solidFill>
                <a:latin typeface="Verdana"/>
                <a:cs typeface="Verdana"/>
              </a:rPr>
              <a:t>p</a:t>
            </a:r>
            <a:r>
              <a:rPr sz="1900" spc="55" dirty="0">
                <a:solidFill>
                  <a:srgbClr val="131313"/>
                </a:solidFill>
                <a:latin typeface="Verdana"/>
                <a:cs typeface="Verdana"/>
              </a:rPr>
              <a:t>o</a:t>
            </a:r>
            <a:r>
              <a:rPr sz="1900" dirty="0">
                <a:solidFill>
                  <a:srgbClr val="131313"/>
                </a:solidFill>
                <a:latin typeface="Verdana"/>
                <a:cs typeface="Verdana"/>
              </a:rPr>
              <a:t>l</a:t>
            </a:r>
            <a:r>
              <a:rPr sz="1900" spc="-95" dirty="0">
                <a:solidFill>
                  <a:srgbClr val="131313"/>
                </a:solidFill>
                <a:latin typeface="Verdana"/>
                <a:cs typeface="Verdana"/>
              </a:rPr>
              <a:t>i</a:t>
            </a:r>
            <a:r>
              <a:rPr sz="1900" spc="145" dirty="0">
                <a:solidFill>
                  <a:srgbClr val="131313"/>
                </a:solidFill>
                <a:latin typeface="Verdana"/>
                <a:cs typeface="Verdana"/>
              </a:rPr>
              <a:t>c</a:t>
            </a:r>
            <a:r>
              <a:rPr sz="1900" spc="-90" dirty="0">
                <a:solidFill>
                  <a:srgbClr val="131313"/>
                </a:solidFill>
                <a:latin typeface="Verdana"/>
                <a:cs typeface="Verdana"/>
              </a:rPr>
              <a:t>y</a:t>
            </a:r>
            <a:r>
              <a:rPr sz="1900" spc="-240" dirty="0">
                <a:solidFill>
                  <a:srgbClr val="131313"/>
                </a:solidFill>
                <a:latin typeface="Verdana"/>
                <a:cs typeface="Verdana"/>
              </a:rPr>
              <a:t>.</a:t>
            </a:r>
            <a:endParaRPr sz="1900">
              <a:latin typeface="Verdana"/>
              <a:cs typeface="Verdana"/>
            </a:endParaRPr>
          </a:p>
          <a:p>
            <a:pPr>
              <a:lnSpc>
                <a:spcPct val="100000"/>
              </a:lnSpc>
              <a:spcBef>
                <a:spcPts val="50"/>
              </a:spcBef>
            </a:pPr>
            <a:endParaRPr sz="2400">
              <a:latin typeface="Verdana"/>
              <a:cs typeface="Verdana"/>
            </a:endParaRPr>
          </a:p>
          <a:p>
            <a:pPr marL="422275">
              <a:lnSpc>
                <a:spcPct val="100000"/>
              </a:lnSpc>
              <a:spcBef>
                <a:spcPts val="5"/>
              </a:spcBef>
            </a:pPr>
            <a:r>
              <a:rPr sz="1900" spc="-40" dirty="0">
                <a:solidFill>
                  <a:srgbClr val="131313"/>
                </a:solidFill>
                <a:latin typeface="Verdana"/>
                <a:cs typeface="Verdana"/>
              </a:rPr>
              <a:t>E</a:t>
            </a:r>
            <a:r>
              <a:rPr sz="1900" spc="145" dirty="0">
                <a:solidFill>
                  <a:srgbClr val="131313"/>
                </a:solidFill>
                <a:latin typeface="Verdana"/>
                <a:cs typeface="Verdana"/>
              </a:rPr>
              <a:t>c</a:t>
            </a:r>
            <a:r>
              <a:rPr sz="1900" spc="55" dirty="0">
                <a:solidFill>
                  <a:srgbClr val="131313"/>
                </a:solidFill>
                <a:latin typeface="Verdana"/>
                <a:cs typeface="Verdana"/>
              </a:rPr>
              <a:t>o</a:t>
            </a:r>
            <a:r>
              <a:rPr sz="1900" spc="-114" dirty="0">
                <a:solidFill>
                  <a:srgbClr val="131313"/>
                </a:solidFill>
                <a:latin typeface="Verdana"/>
                <a:cs typeface="Verdana"/>
              </a:rPr>
              <a:t>n</a:t>
            </a:r>
            <a:r>
              <a:rPr sz="1900" spc="55" dirty="0">
                <a:solidFill>
                  <a:srgbClr val="131313"/>
                </a:solidFill>
                <a:latin typeface="Verdana"/>
                <a:cs typeface="Verdana"/>
              </a:rPr>
              <a:t>o</a:t>
            </a:r>
            <a:r>
              <a:rPr sz="1900" spc="-145" dirty="0">
                <a:solidFill>
                  <a:srgbClr val="131313"/>
                </a:solidFill>
                <a:latin typeface="Verdana"/>
                <a:cs typeface="Verdana"/>
              </a:rPr>
              <a:t>m</a:t>
            </a:r>
            <a:r>
              <a:rPr sz="1900" spc="-95" dirty="0">
                <a:solidFill>
                  <a:srgbClr val="131313"/>
                </a:solidFill>
                <a:latin typeface="Verdana"/>
                <a:cs typeface="Verdana"/>
              </a:rPr>
              <a:t>i</a:t>
            </a:r>
            <a:r>
              <a:rPr sz="1900" spc="150" dirty="0">
                <a:solidFill>
                  <a:srgbClr val="131313"/>
                </a:solidFill>
                <a:latin typeface="Verdana"/>
                <a:cs typeface="Verdana"/>
              </a:rPr>
              <a:t>c</a:t>
            </a:r>
            <a:r>
              <a:rPr sz="1900" spc="-140" dirty="0">
                <a:solidFill>
                  <a:srgbClr val="131313"/>
                </a:solidFill>
                <a:latin typeface="Verdana"/>
                <a:cs typeface="Verdana"/>
              </a:rPr>
              <a:t> </a:t>
            </a:r>
            <a:r>
              <a:rPr sz="1900" spc="-55" dirty="0">
                <a:solidFill>
                  <a:srgbClr val="131313"/>
                </a:solidFill>
                <a:latin typeface="Verdana"/>
                <a:cs typeface="Verdana"/>
              </a:rPr>
              <a:t>a</a:t>
            </a:r>
            <a:r>
              <a:rPr sz="1900" spc="-114" dirty="0">
                <a:solidFill>
                  <a:srgbClr val="131313"/>
                </a:solidFill>
                <a:latin typeface="Verdana"/>
                <a:cs typeface="Verdana"/>
              </a:rPr>
              <a:t>n</a:t>
            </a:r>
            <a:r>
              <a:rPr sz="1900" spc="20" dirty="0">
                <a:solidFill>
                  <a:srgbClr val="131313"/>
                </a:solidFill>
                <a:latin typeface="Verdana"/>
                <a:cs typeface="Verdana"/>
              </a:rPr>
              <a:t>d</a:t>
            </a:r>
            <a:r>
              <a:rPr sz="1900" spc="-140" dirty="0">
                <a:solidFill>
                  <a:srgbClr val="131313"/>
                </a:solidFill>
                <a:latin typeface="Verdana"/>
                <a:cs typeface="Verdana"/>
              </a:rPr>
              <a:t> </a:t>
            </a:r>
            <a:r>
              <a:rPr sz="1900" spc="60" dirty="0">
                <a:solidFill>
                  <a:srgbClr val="131313"/>
                </a:solidFill>
                <a:latin typeface="Verdana"/>
                <a:cs typeface="Verdana"/>
              </a:rPr>
              <a:t>s</a:t>
            </a:r>
            <a:r>
              <a:rPr sz="1900" spc="55" dirty="0">
                <a:solidFill>
                  <a:srgbClr val="131313"/>
                </a:solidFill>
                <a:latin typeface="Verdana"/>
                <a:cs typeface="Verdana"/>
              </a:rPr>
              <a:t>o</a:t>
            </a:r>
            <a:r>
              <a:rPr sz="1900" spc="145" dirty="0">
                <a:solidFill>
                  <a:srgbClr val="131313"/>
                </a:solidFill>
                <a:latin typeface="Verdana"/>
                <a:cs typeface="Verdana"/>
              </a:rPr>
              <a:t>c</a:t>
            </a:r>
            <a:r>
              <a:rPr sz="1900" spc="-95" dirty="0">
                <a:solidFill>
                  <a:srgbClr val="131313"/>
                </a:solidFill>
                <a:latin typeface="Verdana"/>
                <a:cs typeface="Verdana"/>
              </a:rPr>
              <a:t>i</a:t>
            </a:r>
            <a:r>
              <a:rPr sz="1900" spc="-55" dirty="0">
                <a:solidFill>
                  <a:srgbClr val="131313"/>
                </a:solidFill>
                <a:latin typeface="Verdana"/>
                <a:cs typeface="Verdana"/>
              </a:rPr>
              <a:t>a</a:t>
            </a:r>
            <a:r>
              <a:rPr sz="1900" dirty="0">
                <a:solidFill>
                  <a:srgbClr val="131313"/>
                </a:solidFill>
                <a:latin typeface="Verdana"/>
                <a:cs typeface="Verdana"/>
              </a:rPr>
              <a:t>l</a:t>
            </a:r>
            <a:r>
              <a:rPr sz="1900" spc="-140" dirty="0">
                <a:solidFill>
                  <a:srgbClr val="131313"/>
                </a:solidFill>
                <a:latin typeface="Verdana"/>
                <a:cs typeface="Verdana"/>
              </a:rPr>
              <a:t> </a:t>
            </a:r>
            <a:r>
              <a:rPr sz="1900" spc="60" dirty="0">
                <a:solidFill>
                  <a:srgbClr val="131313"/>
                </a:solidFill>
                <a:latin typeface="Verdana"/>
                <a:cs typeface="Verdana"/>
              </a:rPr>
              <a:t>s</a:t>
            </a:r>
            <a:r>
              <a:rPr sz="1900" spc="-70" dirty="0">
                <a:solidFill>
                  <a:srgbClr val="131313"/>
                </a:solidFill>
                <a:latin typeface="Verdana"/>
                <a:cs typeface="Verdana"/>
              </a:rPr>
              <a:t>t</a:t>
            </a:r>
            <a:r>
              <a:rPr sz="1900" spc="-55" dirty="0">
                <a:solidFill>
                  <a:srgbClr val="131313"/>
                </a:solidFill>
                <a:latin typeface="Verdana"/>
                <a:cs typeface="Verdana"/>
              </a:rPr>
              <a:t>a</a:t>
            </a:r>
            <a:r>
              <a:rPr sz="1900" spc="15" dirty="0">
                <a:solidFill>
                  <a:srgbClr val="131313"/>
                </a:solidFill>
                <a:latin typeface="Verdana"/>
                <a:cs typeface="Verdana"/>
              </a:rPr>
              <a:t>b</a:t>
            </a:r>
            <a:r>
              <a:rPr sz="1900" spc="-95" dirty="0">
                <a:solidFill>
                  <a:srgbClr val="131313"/>
                </a:solidFill>
                <a:latin typeface="Verdana"/>
                <a:cs typeface="Verdana"/>
              </a:rPr>
              <a:t>i</a:t>
            </a:r>
            <a:r>
              <a:rPr sz="1900" dirty="0">
                <a:solidFill>
                  <a:srgbClr val="131313"/>
                </a:solidFill>
                <a:latin typeface="Verdana"/>
                <a:cs typeface="Verdana"/>
              </a:rPr>
              <a:t>l</a:t>
            </a:r>
            <a:r>
              <a:rPr sz="1900" spc="-95" dirty="0">
                <a:solidFill>
                  <a:srgbClr val="131313"/>
                </a:solidFill>
                <a:latin typeface="Verdana"/>
                <a:cs typeface="Verdana"/>
              </a:rPr>
              <a:t>i</a:t>
            </a:r>
            <a:r>
              <a:rPr sz="1900" spc="-70" dirty="0">
                <a:solidFill>
                  <a:srgbClr val="131313"/>
                </a:solidFill>
                <a:latin typeface="Verdana"/>
                <a:cs typeface="Verdana"/>
              </a:rPr>
              <a:t>t</a:t>
            </a:r>
            <a:r>
              <a:rPr sz="1900" spc="-90" dirty="0">
                <a:solidFill>
                  <a:srgbClr val="131313"/>
                </a:solidFill>
                <a:latin typeface="Verdana"/>
                <a:cs typeface="Verdana"/>
              </a:rPr>
              <a:t>y</a:t>
            </a:r>
            <a:r>
              <a:rPr sz="1900" spc="-240" dirty="0">
                <a:solidFill>
                  <a:srgbClr val="131313"/>
                </a:solidFill>
                <a:latin typeface="Verdana"/>
                <a:cs typeface="Verdana"/>
              </a:rPr>
              <a:t>.</a:t>
            </a:r>
            <a:endParaRPr sz="1900">
              <a:latin typeface="Verdana"/>
              <a:cs typeface="Verdana"/>
            </a:endParaRPr>
          </a:p>
          <a:p>
            <a:pPr>
              <a:lnSpc>
                <a:spcPct val="100000"/>
              </a:lnSpc>
              <a:spcBef>
                <a:spcPts val="50"/>
              </a:spcBef>
            </a:pPr>
            <a:endParaRPr sz="2400">
              <a:latin typeface="Verdana"/>
              <a:cs typeface="Verdana"/>
            </a:endParaRPr>
          </a:p>
          <a:p>
            <a:pPr marL="422275">
              <a:lnSpc>
                <a:spcPct val="100000"/>
              </a:lnSpc>
            </a:pPr>
            <a:r>
              <a:rPr sz="1900" spc="-60" dirty="0">
                <a:solidFill>
                  <a:srgbClr val="131313"/>
                </a:solidFill>
                <a:latin typeface="Verdana"/>
                <a:cs typeface="Verdana"/>
              </a:rPr>
              <a:t>H</a:t>
            </a:r>
            <a:r>
              <a:rPr sz="1900" spc="-55" dirty="0">
                <a:solidFill>
                  <a:srgbClr val="131313"/>
                </a:solidFill>
                <a:latin typeface="Verdana"/>
                <a:cs typeface="Verdana"/>
              </a:rPr>
              <a:t>a</a:t>
            </a:r>
            <a:r>
              <a:rPr sz="1900" spc="-145" dirty="0">
                <a:solidFill>
                  <a:srgbClr val="131313"/>
                </a:solidFill>
                <a:latin typeface="Verdana"/>
                <a:cs typeface="Verdana"/>
              </a:rPr>
              <a:t>v</a:t>
            </a:r>
            <a:r>
              <a:rPr sz="1900" spc="-95" dirty="0">
                <a:solidFill>
                  <a:srgbClr val="131313"/>
                </a:solidFill>
                <a:latin typeface="Verdana"/>
                <a:cs typeface="Verdana"/>
              </a:rPr>
              <a:t>i</a:t>
            </a:r>
            <a:r>
              <a:rPr sz="1900" spc="-114" dirty="0">
                <a:solidFill>
                  <a:srgbClr val="131313"/>
                </a:solidFill>
                <a:latin typeface="Verdana"/>
                <a:cs typeface="Verdana"/>
              </a:rPr>
              <a:t>n</a:t>
            </a:r>
            <a:r>
              <a:rPr sz="1900" spc="20" dirty="0">
                <a:solidFill>
                  <a:srgbClr val="131313"/>
                </a:solidFill>
                <a:latin typeface="Verdana"/>
                <a:cs typeface="Verdana"/>
              </a:rPr>
              <a:t>g</a:t>
            </a:r>
            <a:r>
              <a:rPr sz="1900" spc="-140" dirty="0">
                <a:solidFill>
                  <a:srgbClr val="131313"/>
                </a:solidFill>
                <a:latin typeface="Verdana"/>
                <a:cs typeface="Verdana"/>
              </a:rPr>
              <a:t> </a:t>
            </a:r>
            <a:r>
              <a:rPr sz="1900" spc="-50" dirty="0">
                <a:solidFill>
                  <a:srgbClr val="131313"/>
                </a:solidFill>
                <a:latin typeface="Verdana"/>
                <a:cs typeface="Verdana"/>
              </a:rPr>
              <a:t>a</a:t>
            </a:r>
            <a:r>
              <a:rPr sz="1900" spc="-140" dirty="0">
                <a:solidFill>
                  <a:srgbClr val="131313"/>
                </a:solidFill>
                <a:latin typeface="Verdana"/>
                <a:cs typeface="Verdana"/>
              </a:rPr>
              <a:t> </a:t>
            </a:r>
            <a:r>
              <a:rPr sz="1900" spc="60" dirty="0">
                <a:solidFill>
                  <a:srgbClr val="131313"/>
                </a:solidFill>
                <a:latin typeface="Verdana"/>
                <a:cs typeface="Verdana"/>
              </a:rPr>
              <a:t>s</a:t>
            </a:r>
            <a:r>
              <a:rPr sz="1900" spc="-114" dirty="0">
                <a:solidFill>
                  <a:srgbClr val="131313"/>
                </a:solidFill>
                <a:latin typeface="Verdana"/>
                <a:cs typeface="Verdana"/>
              </a:rPr>
              <a:t>h</a:t>
            </a:r>
            <a:r>
              <a:rPr sz="1900" spc="-55" dirty="0">
                <a:solidFill>
                  <a:srgbClr val="131313"/>
                </a:solidFill>
                <a:latin typeface="Verdana"/>
                <a:cs typeface="Verdana"/>
              </a:rPr>
              <a:t>a</a:t>
            </a:r>
            <a:r>
              <a:rPr sz="1900" spc="-130" dirty="0">
                <a:solidFill>
                  <a:srgbClr val="131313"/>
                </a:solidFill>
                <a:latin typeface="Verdana"/>
                <a:cs typeface="Verdana"/>
              </a:rPr>
              <a:t>r</a:t>
            </a:r>
            <a:r>
              <a:rPr sz="1900" spc="55" dirty="0">
                <a:solidFill>
                  <a:srgbClr val="131313"/>
                </a:solidFill>
                <a:latin typeface="Verdana"/>
                <a:cs typeface="Verdana"/>
              </a:rPr>
              <a:t>e</a:t>
            </a:r>
            <a:r>
              <a:rPr sz="1900" spc="20" dirty="0">
                <a:solidFill>
                  <a:srgbClr val="131313"/>
                </a:solidFill>
                <a:latin typeface="Verdana"/>
                <a:cs typeface="Verdana"/>
              </a:rPr>
              <a:t>d</a:t>
            </a:r>
            <a:r>
              <a:rPr sz="1900" spc="-140" dirty="0">
                <a:solidFill>
                  <a:srgbClr val="131313"/>
                </a:solidFill>
                <a:latin typeface="Verdana"/>
                <a:cs typeface="Verdana"/>
              </a:rPr>
              <a:t> </a:t>
            </a:r>
            <a:r>
              <a:rPr sz="1900" dirty="0">
                <a:solidFill>
                  <a:srgbClr val="131313"/>
                </a:solidFill>
                <a:latin typeface="Verdana"/>
                <a:cs typeface="Verdana"/>
              </a:rPr>
              <a:t>l</a:t>
            </a:r>
            <a:r>
              <a:rPr sz="1900" spc="-55" dirty="0">
                <a:solidFill>
                  <a:srgbClr val="131313"/>
                </a:solidFill>
                <a:latin typeface="Verdana"/>
                <a:cs typeface="Verdana"/>
              </a:rPr>
              <a:t>a</a:t>
            </a:r>
            <a:r>
              <a:rPr sz="1900" spc="-114" dirty="0">
                <a:solidFill>
                  <a:srgbClr val="131313"/>
                </a:solidFill>
                <a:latin typeface="Verdana"/>
                <a:cs typeface="Verdana"/>
              </a:rPr>
              <a:t>n</a:t>
            </a:r>
            <a:r>
              <a:rPr sz="1900" spc="15" dirty="0">
                <a:solidFill>
                  <a:srgbClr val="131313"/>
                </a:solidFill>
                <a:latin typeface="Verdana"/>
                <a:cs typeface="Verdana"/>
              </a:rPr>
              <a:t>g</a:t>
            </a:r>
            <a:r>
              <a:rPr sz="1900" spc="-110" dirty="0">
                <a:solidFill>
                  <a:srgbClr val="131313"/>
                </a:solidFill>
                <a:latin typeface="Verdana"/>
                <a:cs typeface="Verdana"/>
              </a:rPr>
              <a:t>u</a:t>
            </a:r>
            <a:r>
              <a:rPr sz="1900" spc="-55" dirty="0">
                <a:solidFill>
                  <a:srgbClr val="131313"/>
                </a:solidFill>
                <a:latin typeface="Verdana"/>
                <a:cs typeface="Verdana"/>
              </a:rPr>
              <a:t>a</a:t>
            </a:r>
            <a:r>
              <a:rPr sz="1900" spc="15" dirty="0">
                <a:solidFill>
                  <a:srgbClr val="131313"/>
                </a:solidFill>
                <a:latin typeface="Verdana"/>
                <a:cs typeface="Verdana"/>
              </a:rPr>
              <a:t>g</a:t>
            </a:r>
            <a:r>
              <a:rPr sz="1900" spc="60" dirty="0">
                <a:solidFill>
                  <a:srgbClr val="131313"/>
                </a:solidFill>
                <a:latin typeface="Verdana"/>
                <a:cs typeface="Verdana"/>
              </a:rPr>
              <a:t>e</a:t>
            </a:r>
            <a:r>
              <a:rPr sz="1900" spc="-140" dirty="0">
                <a:solidFill>
                  <a:srgbClr val="131313"/>
                </a:solidFill>
                <a:latin typeface="Verdana"/>
                <a:cs typeface="Verdana"/>
              </a:rPr>
              <a:t> </a:t>
            </a:r>
            <a:r>
              <a:rPr sz="1900" spc="-55" dirty="0">
                <a:solidFill>
                  <a:srgbClr val="131313"/>
                </a:solidFill>
                <a:latin typeface="Verdana"/>
                <a:cs typeface="Verdana"/>
              </a:rPr>
              <a:t>a</a:t>
            </a:r>
            <a:r>
              <a:rPr sz="1900" spc="-114" dirty="0">
                <a:solidFill>
                  <a:srgbClr val="131313"/>
                </a:solidFill>
                <a:latin typeface="Verdana"/>
                <a:cs typeface="Verdana"/>
              </a:rPr>
              <a:t>n</a:t>
            </a:r>
            <a:r>
              <a:rPr sz="1900" spc="20" dirty="0">
                <a:solidFill>
                  <a:srgbClr val="131313"/>
                </a:solidFill>
                <a:latin typeface="Verdana"/>
                <a:cs typeface="Verdana"/>
              </a:rPr>
              <a:t>d</a:t>
            </a:r>
            <a:r>
              <a:rPr sz="1900" spc="-140" dirty="0">
                <a:solidFill>
                  <a:srgbClr val="131313"/>
                </a:solidFill>
                <a:latin typeface="Verdana"/>
                <a:cs typeface="Verdana"/>
              </a:rPr>
              <a:t> </a:t>
            </a:r>
            <a:r>
              <a:rPr sz="1900" spc="55" dirty="0">
                <a:solidFill>
                  <a:srgbClr val="131313"/>
                </a:solidFill>
                <a:latin typeface="Verdana"/>
                <a:cs typeface="Verdana"/>
              </a:rPr>
              <a:t>o</a:t>
            </a:r>
            <a:r>
              <a:rPr sz="1900" spc="15" dirty="0">
                <a:solidFill>
                  <a:srgbClr val="131313"/>
                </a:solidFill>
                <a:latin typeface="Verdana"/>
                <a:cs typeface="Verdana"/>
              </a:rPr>
              <a:t>b</a:t>
            </a:r>
            <a:r>
              <a:rPr sz="1900" spc="-225" dirty="0">
                <a:solidFill>
                  <a:srgbClr val="131313"/>
                </a:solidFill>
                <a:latin typeface="Verdana"/>
                <a:cs typeface="Verdana"/>
              </a:rPr>
              <a:t>j</a:t>
            </a:r>
            <a:r>
              <a:rPr sz="1900" spc="55" dirty="0">
                <a:solidFill>
                  <a:srgbClr val="131313"/>
                </a:solidFill>
                <a:latin typeface="Verdana"/>
                <a:cs typeface="Verdana"/>
              </a:rPr>
              <a:t>e</a:t>
            </a:r>
            <a:r>
              <a:rPr sz="1900" spc="145" dirty="0">
                <a:solidFill>
                  <a:srgbClr val="131313"/>
                </a:solidFill>
                <a:latin typeface="Verdana"/>
                <a:cs typeface="Verdana"/>
              </a:rPr>
              <a:t>c</a:t>
            </a:r>
            <a:r>
              <a:rPr sz="1900" spc="-70" dirty="0">
                <a:solidFill>
                  <a:srgbClr val="131313"/>
                </a:solidFill>
                <a:latin typeface="Verdana"/>
                <a:cs typeface="Verdana"/>
              </a:rPr>
              <a:t>t</a:t>
            </a:r>
            <a:r>
              <a:rPr sz="1900" spc="-95" dirty="0">
                <a:solidFill>
                  <a:srgbClr val="131313"/>
                </a:solidFill>
                <a:latin typeface="Verdana"/>
                <a:cs typeface="Verdana"/>
              </a:rPr>
              <a:t>i</a:t>
            </a:r>
            <a:r>
              <a:rPr sz="1900" spc="-145" dirty="0">
                <a:solidFill>
                  <a:srgbClr val="131313"/>
                </a:solidFill>
                <a:latin typeface="Verdana"/>
                <a:cs typeface="Verdana"/>
              </a:rPr>
              <a:t>v</a:t>
            </a:r>
            <a:r>
              <a:rPr sz="1900" spc="55" dirty="0">
                <a:solidFill>
                  <a:srgbClr val="131313"/>
                </a:solidFill>
                <a:latin typeface="Verdana"/>
                <a:cs typeface="Verdana"/>
              </a:rPr>
              <a:t>e</a:t>
            </a:r>
            <a:r>
              <a:rPr sz="1900" spc="-240" dirty="0">
                <a:solidFill>
                  <a:srgbClr val="131313"/>
                </a:solidFill>
                <a:latin typeface="Verdana"/>
                <a:cs typeface="Verdana"/>
              </a:rPr>
              <a:t>.</a:t>
            </a:r>
            <a:endParaRPr sz="1900">
              <a:latin typeface="Verdana"/>
              <a:cs typeface="Verdana"/>
            </a:endParaRPr>
          </a:p>
        </p:txBody>
      </p:sp>
      <p:sp>
        <p:nvSpPr>
          <p:cNvPr id="10" name="object 10"/>
          <p:cNvSpPr/>
          <p:nvPr/>
        </p:nvSpPr>
        <p:spPr>
          <a:xfrm>
            <a:off x="8315325" y="1028700"/>
            <a:ext cx="6559550" cy="1520825"/>
          </a:xfrm>
          <a:custGeom>
            <a:avLst/>
            <a:gdLst/>
            <a:ahLst/>
            <a:cxnLst/>
            <a:rect l="l" t="t" r="r" b="b"/>
            <a:pathLst>
              <a:path w="6559550" h="1520825">
                <a:moveTo>
                  <a:pt x="6398650" y="1520406"/>
                </a:moveTo>
                <a:lnTo>
                  <a:pt x="162772" y="1520406"/>
                </a:lnTo>
                <a:lnTo>
                  <a:pt x="119365" y="1504848"/>
                </a:lnTo>
                <a:lnTo>
                  <a:pt x="79838" y="1479684"/>
                </a:lnTo>
                <a:lnTo>
                  <a:pt x="46846" y="1446692"/>
                </a:lnTo>
                <a:lnTo>
                  <a:pt x="21681" y="1407165"/>
                </a:lnTo>
                <a:lnTo>
                  <a:pt x="5635" y="1362395"/>
                </a:lnTo>
                <a:lnTo>
                  <a:pt x="0" y="1313676"/>
                </a:lnTo>
                <a:lnTo>
                  <a:pt x="0" y="212853"/>
                </a:lnTo>
                <a:lnTo>
                  <a:pt x="5635" y="164135"/>
                </a:lnTo>
                <a:lnTo>
                  <a:pt x="21681" y="119365"/>
                </a:lnTo>
                <a:lnTo>
                  <a:pt x="46846" y="79838"/>
                </a:lnTo>
                <a:lnTo>
                  <a:pt x="79838" y="46846"/>
                </a:lnTo>
                <a:lnTo>
                  <a:pt x="119365" y="21681"/>
                </a:lnTo>
                <a:lnTo>
                  <a:pt x="164135" y="5635"/>
                </a:lnTo>
                <a:lnTo>
                  <a:pt x="212852" y="0"/>
                </a:lnTo>
                <a:lnTo>
                  <a:pt x="6348571" y="0"/>
                </a:lnTo>
                <a:lnTo>
                  <a:pt x="6397288" y="5635"/>
                </a:lnTo>
                <a:lnTo>
                  <a:pt x="6442058" y="21681"/>
                </a:lnTo>
                <a:lnTo>
                  <a:pt x="6481585" y="46846"/>
                </a:lnTo>
                <a:lnTo>
                  <a:pt x="6514576" y="79838"/>
                </a:lnTo>
                <a:lnTo>
                  <a:pt x="6539741" y="119365"/>
                </a:lnTo>
                <a:lnTo>
                  <a:pt x="6555788" y="164135"/>
                </a:lnTo>
                <a:lnTo>
                  <a:pt x="6559469" y="195963"/>
                </a:lnTo>
                <a:lnTo>
                  <a:pt x="6559469" y="1330566"/>
                </a:lnTo>
                <a:lnTo>
                  <a:pt x="6539741" y="1407165"/>
                </a:lnTo>
                <a:lnTo>
                  <a:pt x="6514576" y="1446692"/>
                </a:lnTo>
                <a:lnTo>
                  <a:pt x="6481585" y="1479684"/>
                </a:lnTo>
                <a:lnTo>
                  <a:pt x="6442058" y="1504848"/>
                </a:lnTo>
                <a:lnTo>
                  <a:pt x="6398650" y="1520406"/>
                </a:lnTo>
                <a:close/>
              </a:path>
            </a:pathLst>
          </a:custGeom>
          <a:solidFill>
            <a:srgbClr val="25BDE2"/>
          </a:solidFill>
        </p:spPr>
        <p:txBody>
          <a:bodyPr wrap="square" lIns="0" tIns="0" rIns="0" bIns="0" rtlCol="0"/>
          <a:lstStyle/>
          <a:p>
            <a:endParaRPr/>
          </a:p>
        </p:txBody>
      </p:sp>
      <p:sp>
        <p:nvSpPr>
          <p:cNvPr id="11" name="object 11"/>
          <p:cNvSpPr txBox="1">
            <a:spLocks noGrp="1"/>
          </p:cNvSpPr>
          <p:nvPr>
            <p:ph type="title"/>
          </p:nvPr>
        </p:nvSpPr>
        <p:spPr>
          <a:prstGeom prst="rect">
            <a:avLst/>
          </a:prstGeom>
        </p:spPr>
        <p:txBody>
          <a:bodyPr vert="horz" wrap="square" lIns="0" tIns="12700" rIns="0" bIns="0" rtlCol="0">
            <a:spAutoFit/>
          </a:bodyPr>
          <a:lstStyle/>
          <a:p>
            <a:pPr marL="3759835" marR="5080">
              <a:lnSpc>
                <a:spcPct val="106600"/>
              </a:lnSpc>
              <a:spcBef>
                <a:spcPts val="100"/>
              </a:spcBef>
            </a:pPr>
            <a:r>
              <a:rPr spc="90" dirty="0"/>
              <a:t>Actions</a:t>
            </a:r>
            <a:r>
              <a:rPr spc="-145" dirty="0"/>
              <a:t> </a:t>
            </a:r>
            <a:r>
              <a:rPr spc="40" dirty="0"/>
              <a:t>to</a:t>
            </a:r>
            <a:r>
              <a:rPr spc="-140" dirty="0"/>
              <a:t> </a:t>
            </a:r>
            <a:r>
              <a:rPr spc="-70" dirty="0"/>
              <a:t>Implement </a:t>
            </a:r>
            <a:r>
              <a:rPr spc="-980" dirty="0"/>
              <a:t> </a:t>
            </a:r>
            <a:r>
              <a:rPr spc="30" dirty="0"/>
              <a:t>Other</a:t>
            </a:r>
            <a:r>
              <a:rPr spc="-120" dirty="0"/>
              <a:t> </a:t>
            </a:r>
            <a:r>
              <a:rPr spc="25" dirty="0"/>
              <a:t>UN</a:t>
            </a:r>
            <a:r>
              <a:rPr spc="-120" dirty="0"/>
              <a:t> </a:t>
            </a:r>
            <a:r>
              <a:rPr spc="165" dirty="0"/>
              <a:t>SDGs</a:t>
            </a:r>
          </a:p>
        </p:txBody>
      </p:sp>
      <p:pic>
        <p:nvPicPr>
          <p:cNvPr id="12" name="object 12"/>
          <p:cNvPicPr/>
          <p:nvPr/>
        </p:nvPicPr>
        <p:blipFill>
          <a:blip r:embed="rId4" cstate="print"/>
          <a:stretch>
            <a:fillRect/>
          </a:stretch>
        </p:blipFill>
        <p:spPr>
          <a:xfrm>
            <a:off x="0" y="0"/>
            <a:ext cx="6502644" cy="10286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5467"/>
    </mc:Choice>
    <mc:Fallback xmlns="">
      <p:transition spd="slow" advTm="155467"/>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3131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TotalTime>
  <Words>2800</Words>
  <Application>Microsoft Office PowerPoint</Application>
  <PresentationFormat>Custom</PresentationFormat>
  <Paragraphs>161</Paragraphs>
  <Slides>10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Symbol</vt:lpstr>
      <vt:lpstr>Tahoma</vt:lpstr>
      <vt:lpstr>Verdana</vt:lpstr>
      <vt:lpstr>Office Theme</vt:lpstr>
      <vt:lpstr>UN SDGs #12 in Relation to  SustainUs</vt:lpstr>
      <vt:lpstr>Overview of the Organization</vt:lpstr>
      <vt:lpstr>4 Targets of UN SDG #12</vt:lpstr>
      <vt:lpstr>Target 1</vt:lpstr>
      <vt:lpstr>Target 2:</vt:lpstr>
      <vt:lpstr>Target 3:</vt:lpstr>
      <vt:lpstr>Actions That Can be Implemented to  Address the 4 Targets of UN SDG #12</vt:lpstr>
      <vt:lpstr>Other UN SDGs in Effect  at SustainUS</vt:lpstr>
      <vt:lpstr>Actions to Implement  Other UN SDGs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 Abia Ediete | BUS6130</dc:title>
  <dc:creator>edietemaryabia</dc:creator>
  <cp:keywords>DAFZ0l_CQbk,BADy_AIqyyQ</cp:keywords>
  <cp:lastModifiedBy>Mary Abia Ediete</cp:lastModifiedBy>
  <cp:revision>1</cp:revision>
  <dcterms:created xsi:type="dcterms:W3CDTF">2023-02-09T05:16:44Z</dcterms:created>
  <dcterms:modified xsi:type="dcterms:W3CDTF">2023-03-23T02:18:56Z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2023-02-09T00:00:00Z</vt:filetime>
  </property>
  <property fmtid="{D5CDD505-2E9C-101B-9397-08002B2CF9AE}" pid="3" name="Creator">
    <vt:lpwstr>Canva</vt:lpwstr>
  </property>
  <property fmtid="{D5CDD505-2E9C-101B-9397-08002B2CF9AE}" pid="4" name="LastSaved">
    <vt:filetime>2023-02-09T00:00:00Z</vt:filetime>
  </property>
</Properties>
</file>